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a0deec686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83d450f9c49d1"/>
  </p:sldMasterIdLst>
  <p:sldIdLst>
    <p:sldId xmlns:r="http://schemas.openxmlformats.org/officeDocument/2006/relationships" id="256" r:id="R37df2ee4bca346f6"/>
    <p:sldId xmlns:r="http://schemas.openxmlformats.org/officeDocument/2006/relationships" id="257" r:id="R2e535fa7d8634bdc"/>
    <p:sldId xmlns:r="http://schemas.openxmlformats.org/officeDocument/2006/relationships" id="258" r:id="R7073087b5c3d453a"/>
    <p:sldId xmlns:r="http://schemas.openxmlformats.org/officeDocument/2006/relationships" id="259" r:id="R38eb8afcba844d0f"/>
    <p:sldId xmlns:r="http://schemas.openxmlformats.org/officeDocument/2006/relationships" id="260" r:id="R62edd0ba1dea4fda"/>
    <p:sldId xmlns:r="http://schemas.openxmlformats.org/officeDocument/2006/relationships" id="261" r:id="R0bfb4a2d77c94f86"/>
    <p:sldId xmlns:r="http://schemas.openxmlformats.org/officeDocument/2006/relationships" id="262" r:id="Rcd1a5d7fc6a6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83d450f9c49d1" /><Relationship Type="http://schemas.openxmlformats.org/officeDocument/2006/relationships/slide" Target="/ppt/slides/slide1.xml" Id="R37df2ee4bca346f6" /><Relationship Type="http://schemas.openxmlformats.org/officeDocument/2006/relationships/slide" Target="/ppt/slides/slide2.xml" Id="R2e535fa7d8634bdc" /><Relationship Type="http://schemas.openxmlformats.org/officeDocument/2006/relationships/slide" Target="/ppt/slides/slide3.xml" Id="R7073087b5c3d453a" /><Relationship Type="http://schemas.openxmlformats.org/officeDocument/2006/relationships/slide" Target="/ppt/slides/slide4.xml" Id="R38eb8afcba844d0f" /><Relationship Type="http://schemas.openxmlformats.org/officeDocument/2006/relationships/slide" Target="/ppt/slides/slide5.xml" Id="R62edd0ba1dea4fda" /><Relationship Type="http://schemas.openxmlformats.org/officeDocument/2006/relationships/slide" Target="/ppt/slides/slide6.xml" Id="R0bfb4a2d77c94f86" /><Relationship Type="http://schemas.openxmlformats.org/officeDocument/2006/relationships/slide" Target="/ppt/slides/slide7.xml" Id="Rcd1a5d7fc6a6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20f94a081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3c0def15e48cb" /><Relationship Type="http://schemas.openxmlformats.org/officeDocument/2006/relationships/theme" Target="/ppt/slideMasters/theme/theme1.xml" Id="R5869d4fb86d8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3c0def15e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1d7575d21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c5b5e8ec7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3bdf9ce84c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d16b7e72a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ebbbabb5349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98086eece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8f90b147a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PLYMOUTH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PLYMOUTH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2 138 764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TVEITAN KLAVENES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922 607 788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PLYMOUTH AS</a:t>
            </a:r>
          </a:p>
        </p:txBody>
      </p:sp>
    </p:spTree>
  </p:cSld>
  <p:clrMapOvr>
    <a:masterClrMapping xmlns:a="http://schemas.openxmlformats.org/drawingml/2006/main"/>
  </p:clrMapOvr>
</p:sld>
</file>