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c68b074cd4a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86fd43fa024b57"/>
  </p:sldMasterIdLst>
  <p:sldIdLst>
    <p:sldId xmlns:r="http://schemas.openxmlformats.org/officeDocument/2006/relationships" id="256" r:id="R32728cc1a4b34ef5"/>
    <p:sldId xmlns:r="http://schemas.openxmlformats.org/officeDocument/2006/relationships" id="257" r:id="R00f6b37fa1a34ae2"/>
    <p:sldId xmlns:r="http://schemas.openxmlformats.org/officeDocument/2006/relationships" id="258" r:id="Reb719a9c1ffb42df"/>
    <p:sldId xmlns:r="http://schemas.openxmlformats.org/officeDocument/2006/relationships" id="259" r:id="Re81b3777a230431a"/>
    <p:sldId xmlns:r="http://schemas.openxmlformats.org/officeDocument/2006/relationships" id="260" r:id="R4386831a44954c3c"/>
    <p:sldId xmlns:r="http://schemas.openxmlformats.org/officeDocument/2006/relationships" id="261" r:id="R9e545c5d0073446b"/>
    <p:sldId xmlns:r="http://schemas.openxmlformats.org/officeDocument/2006/relationships" id="262" r:id="Re96d505c5ef949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6fd43fa024b57" /><Relationship Type="http://schemas.openxmlformats.org/officeDocument/2006/relationships/slide" Target="/ppt/slides/slide1.xml" Id="R32728cc1a4b34ef5" /><Relationship Type="http://schemas.openxmlformats.org/officeDocument/2006/relationships/slide" Target="/ppt/slides/slide2.xml" Id="R00f6b37fa1a34ae2" /><Relationship Type="http://schemas.openxmlformats.org/officeDocument/2006/relationships/slide" Target="/ppt/slides/slide3.xml" Id="Reb719a9c1ffb42df" /><Relationship Type="http://schemas.openxmlformats.org/officeDocument/2006/relationships/slide" Target="/ppt/slides/slide4.xml" Id="Re81b3777a230431a" /><Relationship Type="http://schemas.openxmlformats.org/officeDocument/2006/relationships/slide" Target="/ppt/slides/slide5.xml" Id="R4386831a44954c3c" /><Relationship Type="http://schemas.openxmlformats.org/officeDocument/2006/relationships/slide" Target="/ppt/slides/slide6.xml" Id="R9e545c5d0073446b" /><Relationship Type="http://schemas.openxmlformats.org/officeDocument/2006/relationships/slide" Target="/ppt/slides/slide7.xml" Id="Re96d505c5ef949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b2cc3709c46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570cb768b47f9" /><Relationship Type="http://schemas.openxmlformats.org/officeDocument/2006/relationships/theme" Target="/ppt/slideMasters/theme/theme1.xml" Id="Rde3d0bd3d67f41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570cb768b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acf36e3a945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2d554e021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004bc7b8942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9df9a330e4b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320e951a340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752c9510746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42af564404e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SNERSRUD &amp; PEDERSEN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SNERSRUD &amp;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SNERSRUD &amp; PEDERSEN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SNERSRUD &amp;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SNERSRUD &amp;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SNERSRUD &amp;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132 946 593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6 670 375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5 950 022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35 001 365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SNERSRUD &amp;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S&amp;P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SNERSRUD &amp;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922 609 993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SNERSRUD &amp; PEDERSEN AS</a:t>
            </a:r>
          </a:p>
        </p:txBody>
      </p:sp>
    </p:spTree>
  </p:cSld>
  <p:clrMapOvr>
    <a:masterClrMapping xmlns:a="http://schemas.openxmlformats.org/drawingml/2006/main"/>
  </p:clrMapOvr>
</p:sld>
</file>