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d63f81ec8140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08c948697d4eaa"/>
  </p:sldMasterIdLst>
  <p:sldIdLst>
    <p:sldId xmlns:r="http://schemas.openxmlformats.org/officeDocument/2006/relationships" id="256" r:id="R056e55c57b024f9e"/>
    <p:sldId xmlns:r="http://schemas.openxmlformats.org/officeDocument/2006/relationships" id="257" r:id="R01021ed6daa840dc"/>
    <p:sldId xmlns:r="http://schemas.openxmlformats.org/officeDocument/2006/relationships" id="258" r:id="Rd28f8f1c51dc436a"/>
    <p:sldId xmlns:r="http://schemas.openxmlformats.org/officeDocument/2006/relationships" id="259" r:id="R8c36eecb54b3413b"/>
    <p:sldId xmlns:r="http://schemas.openxmlformats.org/officeDocument/2006/relationships" id="260" r:id="R1611bd76259a4028"/>
    <p:sldId xmlns:r="http://schemas.openxmlformats.org/officeDocument/2006/relationships" id="261" r:id="R894a577f98ff4ca9"/>
    <p:sldId xmlns:r="http://schemas.openxmlformats.org/officeDocument/2006/relationships" id="262" r:id="Rc1982d82a7974a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8c948697d4eaa" /><Relationship Type="http://schemas.openxmlformats.org/officeDocument/2006/relationships/slide" Target="/ppt/slides/slide1.xml" Id="R056e55c57b024f9e" /><Relationship Type="http://schemas.openxmlformats.org/officeDocument/2006/relationships/slide" Target="/ppt/slides/slide2.xml" Id="R01021ed6daa840dc" /><Relationship Type="http://schemas.openxmlformats.org/officeDocument/2006/relationships/slide" Target="/ppt/slides/slide3.xml" Id="Rd28f8f1c51dc436a" /><Relationship Type="http://schemas.openxmlformats.org/officeDocument/2006/relationships/slide" Target="/ppt/slides/slide4.xml" Id="R8c36eecb54b3413b" /><Relationship Type="http://schemas.openxmlformats.org/officeDocument/2006/relationships/slide" Target="/ppt/slides/slide5.xml" Id="R1611bd76259a4028" /><Relationship Type="http://schemas.openxmlformats.org/officeDocument/2006/relationships/slide" Target="/ppt/slides/slide6.xml" Id="R894a577f98ff4ca9" /><Relationship Type="http://schemas.openxmlformats.org/officeDocument/2006/relationships/slide" Target="/ppt/slides/slide7.xml" Id="Rc1982d82a7974a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7eb8f25c845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b9cc6f1ed418f" /><Relationship Type="http://schemas.openxmlformats.org/officeDocument/2006/relationships/theme" Target="/ppt/slideMasters/theme/theme1.xml" Id="R0911b9c5aa3f42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cb9cc6f1ed41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2466f3e3a49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6185b6c314e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33f14496d46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39bbd969143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6135023d74c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8b42c0d074c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8b58ec06744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SIMBRA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SIMBRA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SIMBRA RÅDGIVNING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SIMBRA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SIMBRA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SIMBRA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2 849 927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983 223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1 607 666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SIMBRA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DUKEHEIM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SIMBRA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922 618 585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SIMBRA RÅDGIVNING AS</a:t>
            </a:r>
          </a:p>
        </p:txBody>
      </p:sp>
    </p:spTree>
  </p:cSld>
  <p:clrMapOvr>
    <a:masterClrMapping xmlns:a="http://schemas.openxmlformats.org/drawingml/2006/main"/>
  </p:clrMapOvr>
</p:sld>
</file>