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09033e475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72425ce584359"/>
  </p:sldMasterIdLst>
  <p:sldIdLst>
    <p:sldId xmlns:r="http://schemas.openxmlformats.org/officeDocument/2006/relationships" id="256" r:id="R781900a840f944fe"/>
    <p:sldId xmlns:r="http://schemas.openxmlformats.org/officeDocument/2006/relationships" id="257" r:id="R8636e6f9818a49f4"/>
    <p:sldId xmlns:r="http://schemas.openxmlformats.org/officeDocument/2006/relationships" id="258" r:id="R4db229201ec54017"/>
    <p:sldId xmlns:r="http://schemas.openxmlformats.org/officeDocument/2006/relationships" id="259" r:id="Rb94716f3a9324995"/>
    <p:sldId xmlns:r="http://schemas.openxmlformats.org/officeDocument/2006/relationships" id="260" r:id="R7b4d372f1f4d43fd"/>
    <p:sldId xmlns:r="http://schemas.openxmlformats.org/officeDocument/2006/relationships" id="261" r:id="R9b88143fa9ed4843"/>
    <p:sldId xmlns:r="http://schemas.openxmlformats.org/officeDocument/2006/relationships" id="262" r:id="Rd8e3fc030024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72425ce584359" /><Relationship Type="http://schemas.openxmlformats.org/officeDocument/2006/relationships/slide" Target="/ppt/slides/slide1.xml" Id="R781900a840f944fe" /><Relationship Type="http://schemas.openxmlformats.org/officeDocument/2006/relationships/slide" Target="/ppt/slides/slide2.xml" Id="R8636e6f9818a49f4" /><Relationship Type="http://schemas.openxmlformats.org/officeDocument/2006/relationships/slide" Target="/ppt/slides/slide3.xml" Id="R4db229201ec54017" /><Relationship Type="http://schemas.openxmlformats.org/officeDocument/2006/relationships/slide" Target="/ppt/slides/slide4.xml" Id="Rb94716f3a9324995" /><Relationship Type="http://schemas.openxmlformats.org/officeDocument/2006/relationships/slide" Target="/ppt/slides/slide5.xml" Id="R7b4d372f1f4d43fd" /><Relationship Type="http://schemas.openxmlformats.org/officeDocument/2006/relationships/slide" Target="/ppt/slides/slide6.xml" Id="R9b88143fa9ed4843" /><Relationship Type="http://schemas.openxmlformats.org/officeDocument/2006/relationships/slide" Target="/ppt/slides/slide7.xml" Id="Rd8e3fc030024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1d69b7657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0131182f40a1" /><Relationship Type="http://schemas.openxmlformats.org/officeDocument/2006/relationships/theme" Target="/ppt/slideMasters/theme/theme1.xml" Id="Rf403cf4abacb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e0131182f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6013da08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6d662462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d4fff6de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699824c5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b522cffd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20fa9a8b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f2627462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MASKIN OG TRANSPORT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KARL GUSTAV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922 624 526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MASKIN OG TRANSPORT AS</a:t>
            </a:r>
          </a:p>
        </p:txBody>
      </p:sp>
    </p:spTree>
  </p:cSld>
  <p:clrMapOvr>
    <a:masterClrMapping xmlns:a="http://schemas.openxmlformats.org/drawingml/2006/main"/>
  </p:clrMapOvr>
</p:sld>
</file>