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8707fe8a0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41456e4cf433a"/>
  </p:sldMasterIdLst>
  <p:sldIdLst>
    <p:sldId xmlns:r="http://schemas.openxmlformats.org/officeDocument/2006/relationships" id="256" r:id="R06e13004f24d4355"/>
    <p:sldId xmlns:r="http://schemas.openxmlformats.org/officeDocument/2006/relationships" id="257" r:id="Rd0784e9157e04999"/>
    <p:sldId xmlns:r="http://schemas.openxmlformats.org/officeDocument/2006/relationships" id="258" r:id="R2311e28855044fe6"/>
    <p:sldId xmlns:r="http://schemas.openxmlformats.org/officeDocument/2006/relationships" id="259" r:id="R3da8eb706ead4d6f"/>
    <p:sldId xmlns:r="http://schemas.openxmlformats.org/officeDocument/2006/relationships" id="260" r:id="R11475b45775548ea"/>
    <p:sldId xmlns:r="http://schemas.openxmlformats.org/officeDocument/2006/relationships" id="261" r:id="R2697667e0a8044ce"/>
    <p:sldId xmlns:r="http://schemas.openxmlformats.org/officeDocument/2006/relationships" id="262" r:id="R07c20a9135e1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41456e4cf433a" /><Relationship Type="http://schemas.openxmlformats.org/officeDocument/2006/relationships/slide" Target="/ppt/slides/slide1.xml" Id="R06e13004f24d4355" /><Relationship Type="http://schemas.openxmlformats.org/officeDocument/2006/relationships/slide" Target="/ppt/slides/slide2.xml" Id="Rd0784e9157e04999" /><Relationship Type="http://schemas.openxmlformats.org/officeDocument/2006/relationships/slide" Target="/ppt/slides/slide3.xml" Id="R2311e28855044fe6" /><Relationship Type="http://schemas.openxmlformats.org/officeDocument/2006/relationships/slide" Target="/ppt/slides/slide4.xml" Id="R3da8eb706ead4d6f" /><Relationship Type="http://schemas.openxmlformats.org/officeDocument/2006/relationships/slide" Target="/ppt/slides/slide5.xml" Id="R11475b45775548ea" /><Relationship Type="http://schemas.openxmlformats.org/officeDocument/2006/relationships/slide" Target="/ppt/slides/slide6.xml" Id="R2697667e0a8044ce" /><Relationship Type="http://schemas.openxmlformats.org/officeDocument/2006/relationships/slide" Target="/ppt/slides/slide7.xml" Id="R07c20a9135e1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6b1a5235a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185c63ce47e6" /><Relationship Type="http://schemas.openxmlformats.org/officeDocument/2006/relationships/theme" Target="/ppt/slideMasters/theme/theme1.xml" Id="Rba50621a8b0d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1185c63ce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7b8c80a2b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911e95eb1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633aa315b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22a667a8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285eaca3d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85be8e47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d12086a2d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8 602 358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2 987 162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WOZNIAK TOMASZ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922 625 603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TOMBYGG AS</a:t>
            </a:r>
          </a:p>
        </p:txBody>
      </p:sp>
    </p:spTree>
  </p:cSld>
  <p:clrMapOvr>
    <a:masterClrMapping xmlns:a="http://schemas.openxmlformats.org/drawingml/2006/main"/>
  </p:clrMapOvr>
</p:sld>
</file>