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4c3817ba2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1408ad57245ca"/>
  </p:sldMasterIdLst>
  <p:sldIdLst>
    <p:sldId xmlns:r="http://schemas.openxmlformats.org/officeDocument/2006/relationships" id="256" r:id="Rd41cc9dd7c5340be"/>
    <p:sldId xmlns:r="http://schemas.openxmlformats.org/officeDocument/2006/relationships" id="257" r:id="R19322417a0964b7d"/>
    <p:sldId xmlns:r="http://schemas.openxmlformats.org/officeDocument/2006/relationships" id="258" r:id="R009253e207734038"/>
    <p:sldId xmlns:r="http://schemas.openxmlformats.org/officeDocument/2006/relationships" id="259" r:id="R3f2f6c5001824c94"/>
    <p:sldId xmlns:r="http://schemas.openxmlformats.org/officeDocument/2006/relationships" id="260" r:id="Ra68a241d0b084f8c"/>
    <p:sldId xmlns:r="http://schemas.openxmlformats.org/officeDocument/2006/relationships" id="261" r:id="R931397d1c6274d20"/>
    <p:sldId xmlns:r="http://schemas.openxmlformats.org/officeDocument/2006/relationships" id="262" r:id="R11b532eea5eb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1408ad57245ca" /><Relationship Type="http://schemas.openxmlformats.org/officeDocument/2006/relationships/slide" Target="/ppt/slides/slide1.xml" Id="Rd41cc9dd7c5340be" /><Relationship Type="http://schemas.openxmlformats.org/officeDocument/2006/relationships/slide" Target="/ppt/slides/slide2.xml" Id="R19322417a0964b7d" /><Relationship Type="http://schemas.openxmlformats.org/officeDocument/2006/relationships/slide" Target="/ppt/slides/slide3.xml" Id="R009253e207734038" /><Relationship Type="http://schemas.openxmlformats.org/officeDocument/2006/relationships/slide" Target="/ppt/slides/slide4.xml" Id="R3f2f6c5001824c94" /><Relationship Type="http://schemas.openxmlformats.org/officeDocument/2006/relationships/slide" Target="/ppt/slides/slide5.xml" Id="Ra68a241d0b084f8c" /><Relationship Type="http://schemas.openxmlformats.org/officeDocument/2006/relationships/slide" Target="/ppt/slides/slide6.xml" Id="R931397d1c6274d20" /><Relationship Type="http://schemas.openxmlformats.org/officeDocument/2006/relationships/slide" Target="/ppt/slides/slide7.xml" Id="R11b532eea5eb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3605093dc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ba3fcc924a60" /><Relationship Type="http://schemas.openxmlformats.org/officeDocument/2006/relationships/theme" Target="/ppt/slideMasters/theme/theme1.xml" Id="R06cb2436a180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7ba3fcc92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9b37a1990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a474958cd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188207757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83b7f955b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11a135faa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6b0d2cc13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a8e7c50c4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JBYGG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5 670 591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SCHUBERT NATALIA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922 632 030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JBYGG AS</a:t>
            </a:r>
          </a:p>
        </p:txBody>
      </p:sp>
    </p:spTree>
  </p:cSld>
  <p:clrMapOvr>
    <a:masterClrMapping xmlns:a="http://schemas.openxmlformats.org/drawingml/2006/main"/>
  </p:clrMapOvr>
</p:sld>
</file>