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7f0999cd1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1a14899224007"/>
  </p:sldMasterIdLst>
  <p:sldIdLst>
    <p:sldId xmlns:r="http://schemas.openxmlformats.org/officeDocument/2006/relationships" id="256" r:id="R58c9fcf7b4fa4a2f"/>
    <p:sldId xmlns:r="http://schemas.openxmlformats.org/officeDocument/2006/relationships" id="257" r:id="R879a4cae8df64e69"/>
    <p:sldId xmlns:r="http://schemas.openxmlformats.org/officeDocument/2006/relationships" id="258" r:id="Rb5440974137b4b77"/>
    <p:sldId xmlns:r="http://schemas.openxmlformats.org/officeDocument/2006/relationships" id="259" r:id="R86798a1e29f74103"/>
    <p:sldId xmlns:r="http://schemas.openxmlformats.org/officeDocument/2006/relationships" id="260" r:id="Ra1d56010e75f4e83"/>
    <p:sldId xmlns:r="http://schemas.openxmlformats.org/officeDocument/2006/relationships" id="261" r:id="Rebb2dbea11d343b1"/>
    <p:sldId xmlns:r="http://schemas.openxmlformats.org/officeDocument/2006/relationships" id="262" r:id="Rb98e5c9ea277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1a14899224007" /><Relationship Type="http://schemas.openxmlformats.org/officeDocument/2006/relationships/slide" Target="/ppt/slides/slide1.xml" Id="R58c9fcf7b4fa4a2f" /><Relationship Type="http://schemas.openxmlformats.org/officeDocument/2006/relationships/slide" Target="/ppt/slides/slide2.xml" Id="R879a4cae8df64e69" /><Relationship Type="http://schemas.openxmlformats.org/officeDocument/2006/relationships/slide" Target="/ppt/slides/slide3.xml" Id="Rb5440974137b4b77" /><Relationship Type="http://schemas.openxmlformats.org/officeDocument/2006/relationships/slide" Target="/ppt/slides/slide4.xml" Id="R86798a1e29f74103" /><Relationship Type="http://schemas.openxmlformats.org/officeDocument/2006/relationships/slide" Target="/ppt/slides/slide5.xml" Id="Ra1d56010e75f4e83" /><Relationship Type="http://schemas.openxmlformats.org/officeDocument/2006/relationships/slide" Target="/ppt/slides/slide6.xml" Id="Rebb2dbea11d343b1" /><Relationship Type="http://schemas.openxmlformats.org/officeDocument/2006/relationships/slide" Target="/ppt/slides/slide7.xml" Id="Rb98e5c9ea277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190f3e968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2361fd1d43d9" /><Relationship Type="http://schemas.openxmlformats.org/officeDocument/2006/relationships/theme" Target="/ppt/slideMasters/theme/theme1.xml" Id="R78fd77bf0874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52361fd1d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6ed6fc488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472970f4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d6ab938e6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7abfdb30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c13ef50ba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67f33b1dd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dec5b37d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