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07c31af76942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5064183ede43e2"/>
  </p:sldMasterIdLst>
  <p:sldIdLst>
    <p:sldId xmlns:r="http://schemas.openxmlformats.org/officeDocument/2006/relationships" id="256" r:id="Rd999e4f54980487b"/>
    <p:sldId xmlns:r="http://schemas.openxmlformats.org/officeDocument/2006/relationships" id="257" r:id="R4f0c1da5b546499b"/>
    <p:sldId xmlns:r="http://schemas.openxmlformats.org/officeDocument/2006/relationships" id="258" r:id="Rc12d046c7fb34cdc"/>
    <p:sldId xmlns:r="http://schemas.openxmlformats.org/officeDocument/2006/relationships" id="259" r:id="R594b749f23ce4123"/>
    <p:sldId xmlns:r="http://schemas.openxmlformats.org/officeDocument/2006/relationships" id="260" r:id="Ree39dbca74d3439e"/>
    <p:sldId xmlns:r="http://schemas.openxmlformats.org/officeDocument/2006/relationships" id="261" r:id="R3a8abbd77c4440d7"/>
    <p:sldId xmlns:r="http://schemas.openxmlformats.org/officeDocument/2006/relationships" id="262" r:id="R6174af48b5d1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064183ede43e2" /><Relationship Type="http://schemas.openxmlformats.org/officeDocument/2006/relationships/slide" Target="/ppt/slides/slide1.xml" Id="Rd999e4f54980487b" /><Relationship Type="http://schemas.openxmlformats.org/officeDocument/2006/relationships/slide" Target="/ppt/slides/slide2.xml" Id="R4f0c1da5b546499b" /><Relationship Type="http://schemas.openxmlformats.org/officeDocument/2006/relationships/slide" Target="/ppt/slides/slide3.xml" Id="Rc12d046c7fb34cdc" /><Relationship Type="http://schemas.openxmlformats.org/officeDocument/2006/relationships/slide" Target="/ppt/slides/slide4.xml" Id="R594b749f23ce4123" /><Relationship Type="http://schemas.openxmlformats.org/officeDocument/2006/relationships/slide" Target="/ppt/slides/slide5.xml" Id="Ree39dbca74d3439e" /><Relationship Type="http://schemas.openxmlformats.org/officeDocument/2006/relationships/slide" Target="/ppt/slides/slide6.xml" Id="R3a8abbd77c4440d7" /><Relationship Type="http://schemas.openxmlformats.org/officeDocument/2006/relationships/slide" Target="/ppt/slides/slide7.xml" Id="R6174af48b5d1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5bfa755ab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017d74b8845ca" /><Relationship Type="http://schemas.openxmlformats.org/officeDocument/2006/relationships/theme" Target="/ppt/slideMasters/theme/theme1.xml" Id="Reda918e1afb14f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017d74b8845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3449614dc43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92ecc38dc43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7bd3d2eb244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e28eeafa749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5106c427446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6910d7f9a46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db555bab847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GJERDRUM BYGG OG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GJERDRUM BYGG OG ANLEGG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2 136 934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−176 496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225 394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1 025 912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IMARA MICHAEL QUTAIBE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BYGG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Kjærstadsletta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922 635 137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BYGG OG ANLEGG AS</a:t>
            </a:r>
          </a:p>
        </p:txBody>
      </p:sp>
    </p:spTree>
  </p:cSld>
  <p:clrMapOvr>
    <a:masterClrMapping xmlns:a="http://schemas.openxmlformats.org/drawingml/2006/main"/>
  </p:clrMapOvr>
</p:sld>
</file>