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eba673a412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9744d942db437c"/>
  </p:sldMasterIdLst>
  <p:sldIdLst>
    <p:sldId xmlns:r="http://schemas.openxmlformats.org/officeDocument/2006/relationships" id="256" r:id="R75740d1f77f049d7"/>
    <p:sldId xmlns:r="http://schemas.openxmlformats.org/officeDocument/2006/relationships" id="257" r:id="Rf01ac0a5635f46e1"/>
    <p:sldId xmlns:r="http://schemas.openxmlformats.org/officeDocument/2006/relationships" id="258" r:id="Rdf11024c89494e1a"/>
    <p:sldId xmlns:r="http://schemas.openxmlformats.org/officeDocument/2006/relationships" id="259" r:id="Re32d0ecbc6194214"/>
    <p:sldId xmlns:r="http://schemas.openxmlformats.org/officeDocument/2006/relationships" id="260" r:id="R344b058579f746de"/>
    <p:sldId xmlns:r="http://schemas.openxmlformats.org/officeDocument/2006/relationships" id="261" r:id="R1ec6f18835ae4cda"/>
    <p:sldId xmlns:r="http://schemas.openxmlformats.org/officeDocument/2006/relationships" id="262" r:id="Rd7e614ce2631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9744d942db437c" /><Relationship Type="http://schemas.openxmlformats.org/officeDocument/2006/relationships/slide" Target="/ppt/slides/slide1.xml" Id="R75740d1f77f049d7" /><Relationship Type="http://schemas.openxmlformats.org/officeDocument/2006/relationships/slide" Target="/ppt/slides/slide2.xml" Id="Rf01ac0a5635f46e1" /><Relationship Type="http://schemas.openxmlformats.org/officeDocument/2006/relationships/slide" Target="/ppt/slides/slide3.xml" Id="Rdf11024c89494e1a" /><Relationship Type="http://schemas.openxmlformats.org/officeDocument/2006/relationships/slide" Target="/ppt/slides/slide4.xml" Id="Re32d0ecbc6194214" /><Relationship Type="http://schemas.openxmlformats.org/officeDocument/2006/relationships/slide" Target="/ppt/slides/slide5.xml" Id="R344b058579f746de" /><Relationship Type="http://schemas.openxmlformats.org/officeDocument/2006/relationships/slide" Target="/ppt/slides/slide6.xml" Id="R1ec6f18835ae4cda" /><Relationship Type="http://schemas.openxmlformats.org/officeDocument/2006/relationships/slide" Target="/ppt/slides/slide7.xml" Id="Rd7e614ce2631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55c47a078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2b7188894d3f" /><Relationship Type="http://schemas.openxmlformats.org/officeDocument/2006/relationships/theme" Target="/ppt/slideMasters/theme/theme1.xml" Id="R3438316f25374f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12b7188894d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59626a016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8752330b740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c9efcd219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ed61723b7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376dd146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5fa4ff0b41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dc58f3fa944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SHAPE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575 331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10 732 222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12 350 746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GARDER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922 635 633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SHAPE INVEST AS</a:t>
            </a:r>
          </a:p>
        </p:txBody>
      </p:sp>
    </p:spTree>
  </p:cSld>
  <p:clrMapOvr>
    <a:masterClrMapping xmlns:a="http://schemas.openxmlformats.org/drawingml/2006/main"/>
  </p:clrMapOvr>
</p:sld>
</file>