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5f8d9b18a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c9d84a1014c36"/>
  </p:sldMasterIdLst>
  <p:sldIdLst>
    <p:sldId xmlns:r="http://schemas.openxmlformats.org/officeDocument/2006/relationships" id="256" r:id="R67bcc39c1fe041cc"/>
    <p:sldId xmlns:r="http://schemas.openxmlformats.org/officeDocument/2006/relationships" id="257" r:id="R199f39aab68e4ab3"/>
    <p:sldId xmlns:r="http://schemas.openxmlformats.org/officeDocument/2006/relationships" id="258" r:id="R8a3b8e77efa94f73"/>
    <p:sldId xmlns:r="http://schemas.openxmlformats.org/officeDocument/2006/relationships" id="259" r:id="Rb41f17e469fd4e6e"/>
    <p:sldId xmlns:r="http://schemas.openxmlformats.org/officeDocument/2006/relationships" id="260" r:id="Rd306c31999f44f6e"/>
    <p:sldId xmlns:r="http://schemas.openxmlformats.org/officeDocument/2006/relationships" id="261" r:id="R65a96b25ab94431c"/>
    <p:sldId xmlns:r="http://schemas.openxmlformats.org/officeDocument/2006/relationships" id="262" r:id="R1f538d6bfbbb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c9d84a1014c36" /><Relationship Type="http://schemas.openxmlformats.org/officeDocument/2006/relationships/slide" Target="/ppt/slides/slide1.xml" Id="R67bcc39c1fe041cc" /><Relationship Type="http://schemas.openxmlformats.org/officeDocument/2006/relationships/slide" Target="/ppt/slides/slide2.xml" Id="R199f39aab68e4ab3" /><Relationship Type="http://schemas.openxmlformats.org/officeDocument/2006/relationships/slide" Target="/ppt/slides/slide3.xml" Id="R8a3b8e77efa94f73" /><Relationship Type="http://schemas.openxmlformats.org/officeDocument/2006/relationships/slide" Target="/ppt/slides/slide4.xml" Id="Rb41f17e469fd4e6e" /><Relationship Type="http://schemas.openxmlformats.org/officeDocument/2006/relationships/slide" Target="/ppt/slides/slide5.xml" Id="Rd306c31999f44f6e" /><Relationship Type="http://schemas.openxmlformats.org/officeDocument/2006/relationships/slide" Target="/ppt/slides/slide6.xml" Id="R65a96b25ab94431c" /><Relationship Type="http://schemas.openxmlformats.org/officeDocument/2006/relationships/slide" Target="/ppt/slides/slide7.xml" Id="R1f538d6bfbbb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07afb486740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b04520a64d3a" /><Relationship Type="http://schemas.openxmlformats.org/officeDocument/2006/relationships/theme" Target="/ppt/slideMasters/theme/theme1.xml" Id="R3daf57753261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bb04520a64d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f56eae0b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894fabb7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a08a555d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8f5722a4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403b98f59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d1dde09545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afd85434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JOHANNESSEN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53 002 791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−4 255 060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−4 665 082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22 033 643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JOHANNESSEN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922 636 761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JOHANNESSEN AS</a:t>
            </a:r>
          </a:p>
        </p:txBody>
      </p:sp>
    </p:spTree>
  </p:cSld>
  <p:clrMapOvr>
    <a:masterClrMapping xmlns:a="http://schemas.openxmlformats.org/drawingml/2006/main"/>
  </p:clrMapOvr>
</p:sld>
</file>