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75080bb03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e7d56fc9b436d"/>
  </p:sldMasterIdLst>
  <p:sldIdLst>
    <p:sldId xmlns:r="http://schemas.openxmlformats.org/officeDocument/2006/relationships" id="256" r:id="R3b58da4f0f1745de"/>
    <p:sldId xmlns:r="http://schemas.openxmlformats.org/officeDocument/2006/relationships" id="257" r:id="R569dc625144a4949"/>
    <p:sldId xmlns:r="http://schemas.openxmlformats.org/officeDocument/2006/relationships" id="258" r:id="R843699c173a94b4c"/>
    <p:sldId xmlns:r="http://schemas.openxmlformats.org/officeDocument/2006/relationships" id="259" r:id="Rbcffd0671a6a401f"/>
    <p:sldId xmlns:r="http://schemas.openxmlformats.org/officeDocument/2006/relationships" id="260" r:id="Rcc106df8a473413d"/>
    <p:sldId xmlns:r="http://schemas.openxmlformats.org/officeDocument/2006/relationships" id="261" r:id="Rde247f7e1ec04cca"/>
    <p:sldId xmlns:r="http://schemas.openxmlformats.org/officeDocument/2006/relationships" id="262" r:id="R3180834d3868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e7d56fc9b436d" /><Relationship Type="http://schemas.openxmlformats.org/officeDocument/2006/relationships/slide" Target="/ppt/slides/slide1.xml" Id="R3b58da4f0f1745de" /><Relationship Type="http://schemas.openxmlformats.org/officeDocument/2006/relationships/slide" Target="/ppt/slides/slide2.xml" Id="R569dc625144a4949" /><Relationship Type="http://schemas.openxmlformats.org/officeDocument/2006/relationships/slide" Target="/ppt/slides/slide3.xml" Id="R843699c173a94b4c" /><Relationship Type="http://schemas.openxmlformats.org/officeDocument/2006/relationships/slide" Target="/ppt/slides/slide4.xml" Id="Rbcffd0671a6a401f" /><Relationship Type="http://schemas.openxmlformats.org/officeDocument/2006/relationships/slide" Target="/ppt/slides/slide5.xml" Id="Rcc106df8a473413d" /><Relationship Type="http://schemas.openxmlformats.org/officeDocument/2006/relationships/slide" Target="/ppt/slides/slide6.xml" Id="Rde247f7e1ec04cca" /><Relationship Type="http://schemas.openxmlformats.org/officeDocument/2006/relationships/slide" Target="/ppt/slides/slide7.xml" Id="R3180834d3868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22668a9dc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92b7f8082465b" /><Relationship Type="http://schemas.openxmlformats.org/officeDocument/2006/relationships/theme" Target="/ppt/slideMasters/theme/theme1.xml" Id="R835a0142b44d43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92b7f8082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c7cfb0a0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201d30989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f5690a5ba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cb17197cb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97d331005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0e45a0d5443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046439c1c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FOLGEFONNA BEDRIFTSRÅDGIVNING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FOLGEFONNA BEDRIFTSRÅDGIVNING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14 013 655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FOLGEFONNA WERGELAND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922 652 368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