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4907db1aac44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5c5976d0564c89"/>
  </p:sldMasterIdLst>
  <p:sldIdLst>
    <p:sldId xmlns:r="http://schemas.openxmlformats.org/officeDocument/2006/relationships" id="256" r:id="R202a819d98b14da4"/>
    <p:sldId xmlns:r="http://schemas.openxmlformats.org/officeDocument/2006/relationships" id="257" r:id="R539e95aec1494c76"/>
    <p:sldId xmlns:r="http://schemas.openxmlformats.org/officeDocument/2006/relationships" id="258" r:id="Re9a1add4b8864bc8"/>
    <p:sldId xmlns:r="http://schemas.openxmlformats.org/officeDocument/2006/relationships" id="259" r:id="R70d01038ab7245b4"/>
    <p:sldId xmlns:r="http://schemas.openxmlformats.org/officeDocument/2006/relationships" id="260" r:id="Rf75b45db75174cb0"/>
    <p:sldId xmlns:r="http://schemas.openxmlformats.org/officeDocument/2006/relationships" id="261" r:id="Rc9b24e819c8a4160"/>
    <p:sldId xmlns:r="http://schemas.openxmlformats.org/officeDocument/2006/relationships" id="262" r:id="Re6039c93bea147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c5976d0564c89" /><Relationship Type="http://schemas.openxmlformats.org/officeDocument/2006/relationships/slide" Target="/ppt/slides/slide1.xml" Id="R202a819d98b14da4" /><Relationship Type="http://schemas.openxmlformats.org/officeDocument/2006/relationships/slide" Target="/ppt/slides/slide2.xml" Id="R539e95aec1494c76" /><Relationship Type="http://schemas.openxmlformats.org/officeDocument/2006/relationships/slide" Target="/ppt/slides/slide3.xml" Id="Re9a1add4b8864bc8" /><Relationship Type="http://schemas.openxmlformats.org/officeDocument/2006/relationships/slide" Target="/ppt/slides/slide4.xml" Id="R70d01038ab7245b4" /><Relationship Type="http://schemas.openxmlformats.org/officeDocument/2006/relationships/slide" Target="/ppt/slides/slide5.xml" Id="Rf75b45db75174cb0" /><Relationship Type="http://schemas.openxmlformats.org/officeDocument/2006/relationships/slide" Target="/ppt/slides/slide6.xml" Id="Rc9b24e819c8a4160" /><Relationship Type="http://schemas.openxmlformats.org/officeDocument/2006/relationships/slide" Target="/ppt/slides/slide7.xml" Id="Re6039c93bea147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454b7e32a46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7cf8552a94f21" /><Relationship Type="http://schemas.openxmlformats.org/officeDocument/2006/relationships/theme" Target="/ppt/slideMasters/theme/theme1.xml" Id="R00afbe4c456545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27cf8552a94f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8bf1e20874d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31b64cdab44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5ef5747ab4d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39e6e19fd46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85c47e0a74e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59b0ff8344a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ef610e8f34b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ASKIM HOLDING AS ble etablert [år] og holder til i Jakobsli.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323 521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883 543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ASKIM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Espen Askim, Stokkåsen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7059 Jakobsli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922 653 593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HOLDING AS</a:t>
            </a:r>
          </a:p>
        </p:txBody>
      </p:sp>
    </p:spTree>
  </p:cSld>
  <p:clrMapOvr>
    <a:masterClrMapping xmlns:a="http://schemas.openxmlformats.org/drawingml/2006/main"/>
  </p:clrMapOvr>
</p:sld>
</file>