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ff2ae58b5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c4b46923e42af"/>
  </p:sldMasterIdLst>
  <p:sldIdLst>
    <p:sldId xmlns:r="http://schemas.openxmlformats.org/officeDocument/2006/relationships" id="256" r:id="R47ff0908c98c4f4f"/>
    <p:sldId xmlns:r="http://schemas.openxmlformats.org/officeDocument/2006/relationships" id="257" r:id="R89e9185896f54fe7"/>
    <p:sldId xmlns:r="http://schemas.openxmlformats.org/officeDocument/2006/relationships" id="258" r:id="R3c70198d7a3d4273"/>
    <p:sldId xmlns:r="http://schemas.openxmlformats.org/officeDocument/2006/relationships" id="259" r:id="Raf7bd8669bce4b18"/>
    <p:sldId xmlns:r="http://schemas.openxmlformats.org/officeDocument/2006/relationships" id="260" r:id="R01a1bd7c0e344e97"/>
    <p:sldId xmlns:r="http://schemas.openxmlformats.org/officeDocument/2006/relationships" id="261" r:id="R9c0b75aeaed548d5"/>
    <p:sldId xmlns:r="http://schemas.openxmlformats.org/officeDocument/2006/relationships" id="262" r:id="Rcfd3424a56b9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c4b46923e42af" /><Relationship Type="http://schemas.openxmlformats.org/officeDocument/2006/relationships/slide" Target="/ppt/slides/slide1.xml" Id="R47ff0908c98c4f4f" /><Relationship Type="http://schemas.openxmlformats.org/officeDocument/2006/relationships/slide" Target="/ppt/slides/slide2.xml" Id="R89e9185896f54fe7" /><Relationship Type="http://schemas.openxmlformats.org/officeDocument/2006/relationships/slide" Target="/ppt/slides/slide3.xml" Id="R3c70198d7a3d4273" /><Relationship Type="http://schemas.openxmlformats.org/officeDocument/2006/relationships/slide" Target="/ppt/slides/slide4.xml" Id="Raf7bd8669bce4b18" /><Relationship Type="http://schemas.openxmlformats.org/officeDocument/2006/relationships/slide" Target="/ppt/slides/slide5.xml" Id="R01a1bd7c0e344e97" /><Relationship Type="http://schemas.openxmlformats.org/officeDocument/2006/relationships/slide" Target="/ppt/slides/slide6.xml" Id="R9c0b75aeaed548d5" /><Relationship Type="http://schemas.openxmlformats.org/officeDocument/2006/relationships/slide" Target="/ppt/slides/slide7.xml" Id="Rcfd3424a56b9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3fb64ce3c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74941c4a49eb" /><Relationship Type="http://schemas.openxmlformats.org/officeDocument/2006/relationships/theme" Target="/ppt/slideMasters/theme/theme1.xml" Id="Rc2b41f23db61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874941c4a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f2f28ce3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5b9f1a53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8cd2540d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671d45f72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3ba01362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0f74e2e1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d5519abf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QUARTEN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7 282 996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HOTVEDT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Nymoens torg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QUARTEN AS</a:t>
            </a:r>
          </a:p>
        </p:txBody>
      </p:sp>
    </p:spTree>
  </p:cSld>
  <p:clrMapOvr>
    <a:masterClrMapping xmlns:a="http://schemas.openxmlformats.org/drawingml/2006/main"/>
  </p:clrMapOvr>
</p:sld>
</file>