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d4404e0c7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d5ea3ba3d4e52"/>
  </p:sldMasterIdLst>
  <p:sldIdLst>
    <p:sldId xmlns:r="http://schemas.openxmlformats.org/officeDocument/2006/relationships" id="256" r:id="Ra85feecd58434d94"/>
    <p:sldId xmlns:r="http://schemas.openxmlformats.org/officeDocument/2006/relationships" id="257" r:id="Rd909340ad3e9440a"/>
    <p:sldId xmlns:r="http://schemas.openxmlformats.org/officeDocument/2006/relationships" id="258" r:id="Ra8422605de5540fc"/>
    <p:sldId xmlns:r="http://schemas.openxmlformats.org/officeDocument/2006/relationships" id="259" r:id="R44eaf09f5b064c9b"/>
    <p:sldId xmlns:r="http://schemas.openxmlformats.org/officeDocument/2006/relationships" id="260" r:id="R08d5fa574306430c"/>
    <p:sldId xmlns:r="http://schemas.openxmlformats.org/officeDocument/2006/relationships" id="261" r:id="R6cba7a9b94c5446b"/>
    <p:sldId xmlns:r="http://schemas.openxmlformats.org/officeDocument/2006/relationships" id="262" r:id="R4dbc638353cc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d5ea3ba3d4e52" /><Relationship Type="http://schemas.openxmlformats.org/officeDocument/2006/relationships/slide" Target="/ppt/slides/slide1.xml" Id="Ra85feecd58434d94" /><Relationship Type="http://schemas.openxmlformats.org/officeDocument/2006/relationships/slide" Target="/ppt/slides/slide2.xml" Id="Rd909340ad3e9440a" /><Relationship Type="http://schemas.openxmlformats.org/officeDocument/2006/relationships/slide" Target="/ppt/slides/slide3.xml" Id="Ra8422605de5540fc" /><Relationship Type="http://schemas.openxmlformats.org/officeDocument/2006/relationships/slide" Target="/ppt/slides/slide4.xml" Id="R44eaf09f5b064c9b" /><Relationship Type="http://schemas.openxmlformats.org/officeDocument/2006/relationships/slide" Target="/ppt/slides/slide5.xml" Id="R08d5fa574306430c" /><Relationship Type="http://schemas.openxmlformats.org/officeDocument/2006/relationships/slide" Target="/ppt/slides/slide6.xml" Id="R6cba7a9b94c5446b" /><Relationship Type="http://schemas.openxmlformats.org/officeDocument/2006/relationships/slide" Target="/ppt/slides/slide7.xml" Id="R4dbc638353cc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da55dff85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e0acd4724d9a" /><Relationship Type="http://schemas.openxmlformats.org/officeDocument/2006/relationships/theme" Target="/ppt/slideMasters/theme/theme1.xml" Id="Reb4efe5d9399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3e0acd472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bf2717b57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7ce6b8aba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e6770a9b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57546be2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a2c1e3a6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a01e9187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d3998b13e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BJØRSVIK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1 786 258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BJØRSVIK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Rymleheia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922 659 044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AS</a:t>
            </a:r>
          </a:p>
        </p:txBody>
      </p:sp>
    </p:spTree>
  </p:cSld>
  <p:clrMapOvr>
    <a:masterClrMapping xmlns:a="http://schemas.openxmlformats.org/drawingml/2006/main"/>
  </p:clrMapOvr>
</p:sld>
</file>