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f32776881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7aaa7a05849f3"/>
  </p:sldMasterIdLst>
  <p:sldIdLst>
    <p:sldId xmlns:r="http://schemas.openxmlformats.org/officeDocument/2006/relationships" id="256" r:id="R1979bc5848d94824"/>
    <p:sldId xmlns:r="http://schemas.openxmlformats.org/officeDocument/2006/relationships" id="257" r:id="Ra7fa60952b52451e"/>
    <p:sldId xmlns:r="http://schemas.openxmlformats.org/officeDocument/2006/relationships" id="258" r:id="Ra41c3301be2e4227"/>
    <p:sldId xmlns:r="http://schemas.openxmlformats.org/officeDocument/2006/relationships" id="259" r:id="Rbf411391b7c54b01"/>
    <p:sldId xmlns:r="http://schemas.openxmlformats.org/officeDocument/2006/relationships" id="260" r:id="Rde9aacafd1384f8f"/>
    <p:sldId xmlns:r="http://schemas.openxmlformats.org/officeDocument/2006/relationships" id="261" r:id="R8a8bad55016e4752"/>
    <p:sldId xmlns:r="http://schemas.openxmlformats.org/officeDocument/2006/relationships" id="262" r:id="R6f110011e647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7aaa7a05849f3" /><Relationship Type="http://schemas.openxmlformats.org/officeDocument/2006/relationships/slide" Target="/ppt/slides/slide1.xml" Id="R1979bc5848d94824" /><Relationship Type="http://schemas.openxmlformats.org/officeDocument/2006/relationships/slide" Target="/ppt/slides/slide2.xml" Id="Ra7fa60952b52451e" /><Relationship Type="http://schemas.openxmlformats.org/officeDocument/2006/relationships/slide" Target="/ppt/slides/slide3.xml" Id="Ra41c3301be2e4227" /><Relationship Type="http://schemas.openxmlformats.org/officeDocument/2006/relationships/slide" Target="/ppt/slides/slide4.xml" Id="Rbf411391b7c54b01" /><Relationship Type="http://schemas.openxmlformats.org/officeDocument/2006/relationships/slide" Target="/ppt/slides/slide5.xml" Id="Rde9aacafd1384f8f" /><Relationship Type="http://schemas.openxmlformats.org/officeDocument/2006/relationships/slide" Target="/ppt/slides/slide6.xml" Id="R8a8bad55016e4752" /><Relationship Type="http://schemas.openxmlformats.org/officeDocument/2006/relationships/slide" Target="/ppt/slides/slide7.xml" Id="R6f110011e647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4d54ddd58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88b1b8cf4315" /><Relationship Type="http://schemas.openxmlformats.org/officeDocument/2006/relationships/theme" Target="/ppt/slideMasters/theme/theme1.xml" Id="R05e1bd2660ea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588b1b8cf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138c6a464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ba53aa03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492a545c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206910a11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292994c8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5249e3e7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cf22bb25a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HJERTÅS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HJERTÅS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HJERTÅS TONNY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Hjertåsvegen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922 659 141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HJERTÅS AS</a:t>
            </a:r>
          </a:p>
        </p:txBody>
      </p:sp>
    </p:spTree>
  </p:cSld>
  <p:clrMapOvr>
    <a:masterClrMapping xmlns:a="http://schemas.openxmlformats.org/drawingml/2006/main"/>
  </p:clrMapOvr>
</p:sld>
</file>