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7eb98937f442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aba7a1a4164285"/>
  </p:sldMasterIdLst>
  <p:sldIdLst>
    <p:sldId xmlns:r="http://schemas.openxmlformats.org/officeDocument/2006/relationships" id="256" r:id="R40be373976544a76"/>
    <p:sldId xmlns:r="http://schemas.openxmlformats.org/officeDocument/2006/relationships" id="257" r:id="R8a3b6c6d7f31420f"/>
    <p:sldId xmlns:r="http://schemas.openxmlformats.org/officeDocument/2006/relationships" id="258" r:id="Rd96eebb47a0c4c97"/>
    <p:sldId xmlns:r="http://schemas.openxmlformats.org/officeDocument/2006/relationships" id="259" r:id="Rb357ed0dc57f4d95"/>
    <p:sldId xmlns:r="http://schemas.openxmlformats.org/officeDocument/2006/relationships" id="260" r:id="Rc60cd302822b44f1"/>
    <p:sldId xmlns:r="http://schemas.openxmlformats.org/officeDocument/2006/relationships" id="261" r:id="Raf074aeb16ff41bc"/>
    <p:sldId xmlns:r="http://schemas.openxmlformats.org/officeDocument/2006/relationships" id="262" r:id="R30a8aa44f983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aba7a1a4164285" /><Relationship Type="http://schemas.openxmlformats.org/officeDocument/2006/relationships/slide" Target="/ppt/slides/slide1.xml" Id="R40be373976544a76" /><Relationship Type="http://schemas.openxmlformats.org/officeDocument/2006/relationships/slide" Target="/ppt/slides/slide2.xml" Id="R8a3b6c6d7f31420f" /><Relationship Type="http://schemas.openxmlformats.org/officeDocument/2006/relationships/slide" Target="/ppt/slides/slide3.xml" Id="Rd96eebb47a0c4c97" /><Relationship Type="http://schemas.openxmlformats.org/officeDocument/2006/relationships/slide" Target="/ppt/slides/slide4.xml" Id="Rb357ed0dc57f4d95" /><Relationship Type="http://schemas.openxmlformats.org/officeDocument/2006/relationships/slide" Target="/ppt/slides/slide5.xml" Id="Rc60cd302822b44f1" /><Relationship Type="http://schemas.openxmlformats.org/officeDocument/2006/relationships/slide" Target="/ppt/slides/slide6.xml" Id="Raf074aeb16ff41bc" /><Relationship Type="http://schemas.openxmlformats.org/officeDocument/2006/relationships/slide" Target="/ppt/slides/slide7.xml" Id="R30a8aa44f983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1508220664d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22db3800045b9" /><Relationship Type="http://schemas.openxmlformats.org/officeDocument/2006/relationships/theme" Target="/ppt/slideMasters/theme/theme1.xml" Id="R36cf37057845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22db38000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539f77f3a45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d3d5897dd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30ca8dc6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9d717b730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6756e57f49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718a24f484a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8e6231cd8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VIJA INVEST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5 494 436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52 474 736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52 793 853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VIVIAN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Bullaåsen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922 659 176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VIJA INVEST AS</a:t>
            </a:r>
          </a:p>
        </p:txBody>
      </p:sp>
    </p:spTree>
  </p:cSld>
  <p:clrMapOvr>
    <a:masterClrMapping xmlns:a="http://schemas.openxmlformats.org/drawingml/2006/main"/>
  </p:clrMapOvr>
</p:sld>
</file>