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48b940d8c74f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2a6cdd1c044e5f"/>
  </p:sldMasterIdLst>
  <p:sldIdLst>
    <p:sldId xmlns:r="http://schemas.openxmlformats.org/officeDocument/2006/relationships" id="256" r:id="R1f5feccf648d43d9"/>
    <p:sldId xmlns:r="http://schemas.openxmlformats.org/officeDocument/2006/relationships" id="257" r:id="R4b1d1697e15149b0"/>
    <p:sldId xmlns:r="http://schemas.openxmlformats.org/officeDocument/2006/relationships" id="258" r:id="Rc119ce7a01704fa7"/>
    <p:sldId xmlns:r="http://schemas.openxmlformats.org/officeDocument/2006/relationships" id="259" r:id="Ra1bbfe48af914d25"/>
    <p:sldId xmlns:r="http://schemas.openxmlformats.org/officeDocument/2006/relationships" id="260" r:id="R4e5ed231cf464a3b"/>
    <p:sldId xmlns:r="http://schemas.openxmlformats.org/officeDocument/2006/relationships" id="261" r:id="R9e1a1bb4c48b46d8"/>
    <p:sldId xmlns:r="http://schemas.openxmlformats.org/officeDocument/2006/relationships" id="262" r:id="R54f89c2dd9c943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2a6cdd1c044e5f" /><Relationship Type="http://schemas.openxmlformats.org/officeDocument/2006/relationships/slide" Target="/ppt/slides/slide1.xml" Id="R1f5feccf648d43d9" /><Relationship Type="http://schemas.openxmlformats.org/officeDocument/2006/relationships/slide" Target="/ppt/slides/slide2.xml" Id="R4b1d1697e15149b0" /><Relationship Type="http://schemas.openxmlformats.org/officeDocument/2006/relationships/slide" Target="/ppt/slides/slide3.xml" Id="Rc119ce7a01704fa7" /><Relationship Type="http://schemas.openxmlformats.org/officeDocument/2006/relationships/slide" Target="/ppt/slides/slide4.xml" Id="Ra1bbfe48af914d25" /><Relationship Type="http://schemas.openxmlformats.org/officeDocument/2006/relationships/slide" Target="/ppt/slides/slide5.xml" Id="R4e5ed231cf464a3b" /><Relationship Type="http://schemas.openxmlformats.org/officeDocument/2006/relationships/slide" Target="/ppt/slides/slide6.xml" Id="R9e1a1bb4c48b46d8" /><Relationship Type="http://schemas.openxmlformats.org/officeDocument/2006/relationships/slide" Target="/ppt/slides/slide7.xml" Id="R54f89c2dd9c943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9cfa0e189e4f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f94359dc24d0a" /><Relationship Type="http://schemas.openxmlformats.org/officeDocument/2006/relationships/theme" Target="/ppt/slideMasters/theme/theme1.xml" Id="R8ee41e311afd47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2f94359dc24d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470104b9e40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f15f7a63f47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f2ab4bc3646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125b082044f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dda7a976241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b3f86eaac4e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7b75fd0ae4f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RAAHA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RAAHA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RAAHA AS ble etablert [år] og holder til i Valestrandsfossen.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RAAHA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RAAHA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RAAHA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7 647 854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6 765 627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11 052 907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78 202 264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83 828 652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RAAHA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HELGESEN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RAAHA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Reigstadåsen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5281 Valestrandsfossen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922 659 192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RAAHA AS</a:t>
            </a:r>
          </a:p>
        </p:txBody>
      </p:sp>
    </p:spTree>
  </p:cSld>
  <p:clrMapOvr>
    <a:masterClrMapping xmlns:a="http://schemas.openxmlformats.org/drawingml/2006/main"/>
  </p:clrMapOvr>
</p:sld>
</file>