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691d68a3e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6513465ad4228"/>
  </p:sldMasterIdLst>
  <p:sldIdLst>
    <p:sldId xmlns:r="http://schemas.openxmlformats.org/officeDocument/2006/relationships" id="256" r:id="R3863ba4a0f064c9d"/>
    <p:sldId xmlns:r="http://schemas.openxmlformats.org/officeDocument/2006/relationships" id="257" r:id="Rd018c03830e64c07"/>
    <p:sldId xmlns:r="http://schemas.openxmlformats.org/officeDocument/2006/relationships" id="258" r:id="Reb10ad3f7aa84a4d"/>
    <p:sldId xmlns:r="http://schemas.openxmlformats.org/officeDocument/2006/relationships" id="259" r:id="R3ff0b156e5ad4f65"/>
    <p:sldId xmlns:r="http://schemas.openxmlformats.org/officeDocument/2006/relationships" id="260" r:id="R37cb2159edeb4f10"/>
    <p:sldId xmlns:r="http://schemas.openxmlformats.org/officeDocument/2006/relationships" id="261" r:id="R6a237860fd9c4a18"/>
    <p:sldId xmlns:r="http://schemas.openxmlformats.org/officeDocument/2006/relationships" id="262" r:id="R0cc94cf78ec3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6513465ad4228" /><Relationship Type="http://schemas.openxmlformats.org/officeDocument/2006/relationships/slide" Target="/ppt/slides/slide1.xml" Id="R3863ba4a0f064c9d" /><Relationship Type="http://schemas.openxmlformats.org/officeDocument/2006/relationships/slide" Target="/ppt/slides/slide2.xml" Id="Rd018c03830e64c07" /><Relationship Type="http://schemas.openxmlformats.org/officeDocument/2006/relationships/slide" Target="/ppt/slides/slide3.xml" Id="Reb10ad3f7aa84a4d" /><Relationship Type="http://schemas.openxmlformats.org/officeDocument/2006/relationships/slide" Target="/ppt/slides/slide4.xml" Id="R3ff0b156e5ad4f65" /><Relationship Type="http://schemas.openxmlformats.org/officeDocument/2006/relationships/slide" Target="/ppt/slides/slide5.xml" Id="R37cb2159edeb4f10" /><Relationship Type="http://schemas.openxmlformats.org/officeDocument/2006/relationships/slide" Target="/ppt/slides/slide6.xml" Id="R6a237860fd9c4a18" /><Relationship Type="http://schemas.openxmlformats.org/officeDocument/2006/relationships/slide" Target="/ppt/slides/slide7.xml" Id="R0cc94cf78ec3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8c615ce1b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6d1b9cfe4a5e" /><Relationship Type="http://schemas.openxmlformats.org/officeDocument/2006/relationships/theme" Target="/ppt/slideMasters/theme/theme1.xml" Id="R682609ac758c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46d1b9cfe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81fffd11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37419e78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c8c4bea3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c94d6867e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727d45e4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0a103544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56300478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LÅSTAD-INVEST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LÅSTAD-INVEST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39 238 591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40 847 863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LÅSTAD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Ronny Laastad, Viddalen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5122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922 659 230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LÅSTAD-INVEST AS</a:t>
            </a:r>
          </a:p>
        </p:txBody>
      </p:sp>
    </p:spTree>
  </p:cSld>
  <p:clrMapOvr>
    <a:masterClrMapping xmlns:a="http://schemas.openxmlformats.org/drawingml/2006/main"/>
  </p:clrMapOvr>
</p:sld>
</file>