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46dd605a1e24c9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4d189b61f2b483e"/>
  </p:sldMasterIdLst>
  <p:sldIdLst>
    <p:sldId xmlns:r="http://schemas.openxmlformats.org/officeDocument/2006/relationships" id="256" r:id="Rfb5b8276c5c54931"/>
    <p:sldId xmlns:r="http://schemas.openxmlformats.org/officeDocument/2006/relationships" id="257" r:id="R747f564092b34dca"/>
    <p:sldId xmlns:r="http://schemas.openxmlformats.org/officeDocument/2006/relationships" id="258" r:id="Ra605530f6f194534"/>
    <p:sldId xmlns:r="http://schemas.openxmlformats.org/officeDocument/2006/relationships" id="259" r:id="R08947b373d2443f2"/>
    <p:sldId xmlns:r="http://schemas.openxmlformats.org/officeDocument/2006/relationships" id="260" r:id="R19329575009b4fa6"/>
    <p:sldId xmlns:r="http://schemas.openxmlformats.org/officeDocument/2006/relationships" id="261" r:id="Re9e0a59a9c4342bf"/>
    <p:sldId xmlns:r="http://schemas.openxmlformats.org/officeDocument/2006/relationships" id="262" r:id="R67bf5df20dc9489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4d189b61f2b483e" /><Relationship Type="http://schemas.openxmlformats.org/officeDocument/2006/relationships/slide" Target="/ppt/slides/slide1.xml" Id="Rfb5b8276c5c54931" /><Relationship Type="http://schemas.openxmlformats.org/officeDocument/2006/relationships/slide" Target="/ppt/slides/slide2.xml" Id="R747f564092b34dca" /><Relationship Type="http://schemas.openxmlformats.org/officeDocument/2006/relationships/slide" Target="/ppt/slides/slide3.xml" Id="Ra605530f6f194534" /><Relationship Type="http://schemas.openxmlformats.org/officeDocument/2006/relationships/slide" Target="/ppt/slides/slide4.xml" Id="R08947b373d2443f2" /><Relationship Type="http://schemas.openxmlformats.org/officeDocument/2006/relationships/slide" Target="/ppt/slides/slide5.xml" Id="R19329575009b4fa6" /><Relationship Type="http://schemas.openxmlformats.org/officeDocument/2006/relationships/slide" Target="/ppt/slides/slide6.xml" Id="Re9e0a59a9c4342bf" /><Relationship Type="http://schemas.openxmlformats.org/officeDocument/2006/relationships/slide" Target="/ppt/slides/slide7.xml" Id="R67bf5df20dc9489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088a67fd2a64e3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bda46182634ed7" /><Relationship Type="http://schemas.openxmlformats.org/officeDocument/2006/relationships/theme" Target="/ppt/slideMasters/theme/theme1.xml" Id="R088a6b5f134d47c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fbda46182634ed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3fd11baafd4dc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06d90a460d48b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a6df07ed4e42e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5102f52310490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0c1b2fb2d049d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ca915cd0e5472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ece5281bf64d0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TCB NXT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TCB NXT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TCB NXT AS ble etablert [år] og holder til i Bjørøyhamn.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TCB NXT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TCB NXT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TCB NXT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126 600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34 813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63 289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1 189 185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1 220 162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TCB NXT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BRINGEDAL TOR CHRISTIAN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TCB NXT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Vestrepollsvegen 174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5177 Bjørøyhamn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922 660 301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TCB NXT AS</a:t>
            </a:r>
          </a:p>
        </p:txBody>
      </p:sp>
    </p:spTree>
  </p:cSld>
  <p:clrMapOvr>
    <a:masterClrMapping xmlns:a="http://schemas.openxmlformats.org/drawingml/2006/main"/>
  </p:clrMapOvr>
</p:sld>
</file>