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315191744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4ed0739b6479f"/>
  </p:sldMasterIdLst>
  <p:sldIdLst>
    <p:sldId xmlns:r="http://schemas.openxmlformats.org/officeDocument/2006/relationships" id="256" r:id="R28d8b372d9f3445f"/>
    <p:sldId xmlns:r="http://schemas.openxmlformats.org/officeDocument/2006/relationships" id="257" r:id="R483b9a26058a48b3"/>
    <p:sldId xmlns:r="http://schemas.openxmlformats.org/officeDocument/2006/relationships" id="258" r:id="R6dadc05811864a32"/>
    <p:sldId xmlns:r="http://schemas.openxmlformats.org/officeDocument/2006/relationships" id="259" r:id="R160fd625558643e1"/>
    <p:sldId xmlns:r="http://schemas.openxmlformats.org/officeDocument/2006/relationships" id="260" r:id="Ra92c72b435944650"/>
    <p:sldId xmlns:r="http://schemas.openxmlformats.org/officeDocument/2006/relationships" id="261" r:id="R25b1361b31424555"/>
    <p:sldId xmlns:r="http://schemas.openxmlformats.org/officeDocument/2006/relationships" id="262" r:id="R60613da26d0b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4ed0739b6479f" /><Relationship Type="http://schemas.openxmlformats.org/officeDocument/2006/relationships/slide" Target="/ppt/slides/slide1.xml" Id="R28d8b372d9f3445f" /><Relationship Type="http://schemas.openxmlformats.org/officeDocument/2006/relationships/slide" Target="/ppt/slides/slide2.xml" Id="R483b9a26058a48b3" /><Relationship Type="http://schemas.openxmlformats.org/officeDocument/2006/relationships/slide" Target="/ppt/slides/slide3.xml" Id="R6dadc05811864a32" /><Relationship Type="http://schemas.openxmlformats.org/officeDocument/2006/relationships/slide" Target="/ppt/slides/slide4.xml" Id="R160fd625558643e1" /><Relationship Type="http://schemas.openxmlformats.org/officeDocument/2006/relationships/slide" Target="/ppt/slides/slide5.xml" Id="Ra92c72b435944650" /><Relationship Type="http://schemas.openxmlformats.org/officeDocument/2006/relationships/slide" Target="/ppt/slides/slide6.xml" Id="R25b1361b31424555" /><Relationship Type="http://schemas.openxmlformats.org/officeDocument/2006/relationships/slide" Target="/ppt/slides/slide7.xml" Id="R60613da26d0b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f033cf038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c029e4c34f2b" /><Relationship Type="http://schemas.openxmlformats.org/officeDocument/2006/relationships/theme" Target="/ppt/slideMasters/theme/theme1.xml" Id="R498872107776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0c029e4c3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e3adfa59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6ec98017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cd88171e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e7af55e3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00e2d1f1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09f0f3718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2b9b8860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CONRADI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CONRADI ØSTHUS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922 661 537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 INVEST AS</a:t>
            </a:r>
          </a:p>
        </p:txBody>
      </p:sp>
    </p:spTree>
  </p:cSld>
  <p:clrMapOvr>
    <a:masterClrMapping xmlns:a="http://schemas.openxmlformats.org/drawingml/2006/main"/>
  </p:clrMapOvr>
</p:sld>
</file>