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897b919c7946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a4b31e76c4441d"/>
  </p:sldMasterIdLst>
  <p:sldIdLst>
    <p:sldId xmlns:r="http://schemas.openxmlformats.org/officeDocument/2006/relationships" id="256" r:id="Ra6469b7d4df34240"/>
    <p:sldId xmlns:r="http://schemas.openxmlformats.org/officeDocument/2006/relationships" id="257" r:id="R9b405382480f418d"/>
    <p:sldId xmlns:r="http://schemas.openxmlformats.org/officeDocument/2006/relationships" id="258" r:id="R7891d8664c0a4df9"/>
    <p:sldId xmlns:r="http://schemas.openxmlformats.org/officeDocument/2006/relationships" id="259" r:id="Reaa26b2d4e794d88"/>
    <p:sldId xmlns:r="http://schemas.openxmlformats.org/officeDocument/2006/relationships" id="260" r:id="Rb398e7a50e8e4ef9"/>
    <p:sldId xmlns:r="http://schemas.openxmlformats.org/officeDocument/2006/relationships" id="261" r:id="R1fdff96dfbe94075"/>
    <p:sldId xmlns:r="http://schemas.openxmlformats.org/officeDocument/2006/relationships" id="262" r:id="R0ecb4d8634b84a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a4b31e76c4441d" /><Relationship Type="http://schemas.openxmlformats.org/officeDocument/2006/relationships/slide" Target="/ppt/slides/slide1.xml" Id="Ra6469b7d4df34240" /><Relationship Type="http://schemas.openxmlformats.org/officeDocument/2006/relationships/slide" Target="/ppt/slides/slide2.xml" Id="R9b405382480f418d" /><Relationship Type="http://schemas.openxmlformats.org/officeDocument/2006/relationships/slide" Target="/ppt/slides/slide3.xml" Id="R7891d8664c0a4df9" /><Relationship Type="http://schemas.openxmlformats.org/officeDocument/2006/relationships/slide" Target="/ppt/slides/slide4.xml" Id="Reaa26b2d4e794d88" /><Relationship Type="http://schemas.openxmlformats.org/officeDocument/2006/relationships/slide" Target="/ppt/slides/slide5.xml" Id="Rb398e7a50e8e4ef9" /><Relationship Type="http://schemas.openxmlformats.org/officeDocument/2006/relationships/slide" Target="/ppt/slides/slide6.xml" Id="R1fdff96dfbe94075" /><Relationship Type="http://schemas.openxmlformats.org/officeDocument/2006/relationships/slide" Target="/ppt/slides/slide7.xml" Id="R0ecb4d8634b84a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b144f5537a44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f68f6897c4e6c" /><Relationship Type="http://schemas.openxmlformats.org/officeDocument/2006/relationships/theme" Target="/ppt/slideMasters/theme/theme1.xml" Id="R29395097323f49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4f68f6897c4e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3fea08e694a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365be07ba47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e64ed87a94c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572893e4c4a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6e20e126143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1a397096c48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406ce15444d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TOOL HEAVY LIFT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TOOL HEAVY LIFT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TOOL HEAVY LIFT AS ble etablert [år] og holder til i Orre.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TOOL HEAVY LIFT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TOOL HEAVY LIFT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TOOL HEAVY LIFT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100 162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675 877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2 720 627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TOOL HEAVY LIFT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MOI HÅLAND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TOOL HEAVY LIFT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Saltevegen 181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4343 Orre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922 666 857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TOOL HEAVY LIFT AS</a:t>
            </a:r>
          </a:p>
        </p:txBody>
      </p:sp>
    </p:spTree>
  </p:cSld>
  <p:clrMapOvr>
    <a:masterClrMapping xmlns:a="http://schemas.openxmlformats.org/drawingml/2006/main"/>
  </p:clrMapOvr>
</p:sld>
</file>