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17af9d1bc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d5deaa3354a07"/>
  </p:sldMasterIdLst>
  <p:sldIdLst>
    <p:sldId xmlns:r="http://schemas.openxmlformats.org/officeDocument/2006/relationships" id="256" r:id="R2a28b7bd286a4284"/>
    <p:sldId xmlns:r="http://schemas.openxmlformats.org/officeDocument/2006/relationships" id="257" r:id="R590d6997bcec413e"/>
    <p:sldId xmlns:r="http://schemas.openxmlformats.org/officeDocument/2006/relationships" id="258" r:id="R6b894d3775534ecb"/>
    <p:sldId xmlns:r="http://schemas.openxmlformats.org/officeDocument/2006/relationships" id="259" r:id="R241ba1d55f8c4739"/>
    <p:sldId xmlns:r="http://schemas.openxmlformats.org/officeDocument/2006/relationships" id="260" r:id="R9cdaad937bb44caf"/>
    <p:sldId xmlns:r="http://schemas.openxmlformats.org/officeDocument/2006/relationships" id="261" r:id="Rdc33087289ba4448"/>
    <p:sldId xmlns:r="http://schemas.openxmlformats.org/officeDocument/2006/relationships" id="262" r:id="R30d498ca44b4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d5deaa3354a07" /><Relationship Type="http://schemas.openxmlformats.org/officeDocument/2006/relationships/slide" Target="/ppt/slides/slide1.xml" Id="R2a28b7bd286a4284" /><Relationship Type="http://schemas.openxmlformats.org/officeDocument/2006/relationships/slide" Target="/ppt/slides/slide2.xml" Id="R590d6997bcec413e" /><Relationship Type="http://schemas.openxmlformats.org/officeDocument/2006/relationships/slide" Target="/ppt/slides/slide3.xml" Id="R6b894d3775534ecb" /><Relationship Type="http://schemas.openxmlformats.org/officeDocument/2006/relationships/slide" Target="/ppt/slides/slide4.xml" Id="R241ba1d55f8c4739" /><Relationship Type="http://schemas.openxmlformats.org/officeDocument/2006/relationships/slide" Target="/ppt/slides/slide5.xml" Id="R9cdaad937bb44caf" /><Relationship Type="http://schemas.openxmlformats.org/officeDocument/2006/relationships/slide" Target="/ppt/slides/slide6.xml" Id="Rdc33087289ba4448" /><Relationship Type="http://schemas.openxmlformats.org/officeDocument/2006/relationships/slide" Target="/ppt/slides/slide7.xml" Id="R30d498ca44b4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ad0cb5170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4340aa18472c" /><Relationship Type="http://schemas.openxmlformats.org/officeDocument/2006/relationships/theme" Target="/ppt/slideMasters/theme/theme1.xml" Id="Rb5f80b13f2d2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34340aa18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17b10cdf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fe6e4efc9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296402ac6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476c41ce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17d0dbb15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f59da7434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24d31268d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HOVLAND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HOVLAND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GROUP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HOVLAND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HOVLAND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HOVLAND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4 450 963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HOVLAND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SIMEN HOVLAND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HOVLAND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Kjær, Hovlandveien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922 673 195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HOVLAND GROUP AS</a:t>
            </a:r>
          </a:p>
        </p:txBody>
      </p:sp>
    </p:spTree>
  </p:cSld>
  <p:clrMapOvr>
    <a:masterClrMapping xmlns:a="http://schemas.openxmlformats.org/drawingml/2006/main"/>
  </p:clrMapOvr>
</p:sld>
</file>