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059b7918a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b072bf9754584"/>
  </p:sldMasterIdLst>
  <p:sldIdLst>
    <p:sldId xmlns:r="http://schemas.openxmlformats.org/officeDocument/2006/relationships" id="256" r:id="R00b3ab2746634286"/>
    <p:sldId xmlns:r="http://schemas.openxmlformats.org/officeDocument/2006/relationships" id="257" r:id="R94e8f5b1919148b9"/>
    <p:sldId xmlns:r="http://schemas.openxmlformats.org/officeDocument/2006/relationships" id="258" r:id="R95a41964003642e2"/>
    <p:sldId xmlns:r="http://schemas.openxmlformats.org/officeDocument/2006/relationships" id="259" r:id="Raf2da6c12b534a5c"/>
    <p:sldId xmlns:r="http://schemas.openxmlformats.org/officeDocument/2006/relationships" id="260" r:id="R6e181d4c12f34b56"/>
    <p:sldId xmlns:r="http://schemas.openxmlformats.org/officeDocument/2006/relationships" id="261" r:id="Rb6145efbf55c42d7"/>
    <p:sldId xmlns:r="http://schemas.openxmlformats.org/officeDocument/2006/relationships" id="262" r:id="Rb7b2a333861b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b072bf9754584" /><Relationship Type="http://schemas.openxmlformats.org/officeDocument/2006/relationships/slide" Target="/ppt/slides/slide1.xml" Id="R00b3ab2746634286" /><Relationship Type="http://schemas.openxmlformats.org/officeDocument/2006/relationships/slide" Target="/ppt/slides/slide2.xml" Id="R94e8f5b1919148b9" /><Relationship Type="http://schemas.openxmlformats.org/officeDocument/2006/relationships/slide" Target="/ppt/slides/slide3.xml" Id="R95a41964003642e2" /><Relationship Type="http://schemas.openxmlformats.org/officeDocument/2006/relationships/slide" Target="/ppt/slides/slide4.xml" Id="Raf2da6c12b534a5c" /><Relationship Type="http://schemas.openxmlformats.org/officeDocument/2006/relationships/slide" Target="/ppt/slides/slide5.xml" Id="R6e181d4c12f34b56" /><Relationship Type="http://schemas.openxmlformats.org/officeDocument/2006/relationships/slide" Target="/ppt/slides/slide6.xml" Id="Rb6145efbf55c42d7" /><Relationship Type="http://schemas.openxmlformats.org/officeDocument/2006/relationships/slide" Target="/ppt/slides/slide7.xml" Id="Rb7b2a333861b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979d2dc73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a78785b84f17" /><Relationship Type="http://schemas.openxmlformats.org/officeDocument/2006/relationships/theme" Target="/ppt/slideMasters/theme/theme1.xml" Id="R9761bbe00785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3a78785b8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7273ac48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b59ac007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c4b9bf78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61d54b17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b859f79e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ce40623c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abc8a474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KATIRCI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KATIRCI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KATIRCI ADEM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Danvikgata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922 675 864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KATIRCI HOLDING AS</a:t>
            </a:r>
          </a:p>
        </p:txBody>
      </p:sp>
    </p:spTree>
  </p:cSld>
  <p:clrMapOvr>
    <a:masterClrMapping xmlns:a="http://schemas.openxmlformats.org/drawingml/2006/main"/>
  </p:clrMapOvr>
</p:sld>
</file>