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a29ec7d38a43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44d4bd3b924b3d"/>
  </p:sldMasterIdLst>
  <p:sldIdLst>
    <p:sldId xmlns:r="http://schemas.openxmlformats.org/officeDocument/2006/relationships" id="256" r:id="Rc04815d743c142a4"/>
    <p:sldId xmlns:r="http://schemas.openxmlformats.org/officeDocument/2006/relationships" id="257" r:id="Rd8e00ef6bcf04e24"/>
    <p:sldId xmlns:r="http://schemas.openxmlformats.org/officeDocument/2006/relationships" id="258" r:id="Rcceff9c8bdc24e78"/>
    <p:sldId xmlns:r="http://schemas.openxmlformats.org/officeDocument/2006/relationships" id="259" r:id="Rc43763d3743242b5"/>
    <p:sldId xmlns:r="http://schemas.openxmlformats.org/officeDocument/2006/relationships" id="260" r:id="R8f2a241e5f214bc9"/>
    <p:sldId xmlns:r="http://schemas.openxmlformats.org/officeDocument/2006/relationships" id="261" r:id="R12f8026da033486f"/>
    <p:sldId xmlns:r="http://schemas.openxmlformats.org/officeDocument/2006/relationships" id="262" r:id="R5623fbec7dfc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4d4bd3b924b3d" /><Relationship Type="http://schemas.openxmlformats.org/officeDocument/2006/relationships/slide" Target="/ppt/slides/slide1.xml" Id="Rc04815d743c142a4" /><Relationship Type="http://schemas.openxmlformats.org/officeDocument/2006/relationships/slide" Target="/ppt/slides/slide2.xml" Id="Rd8e00ef6bcf04e24" /><Relationship Type="http://schemas.openxmlformats.org/officeDocument/2006/relationships/slide" Target="/ppt/slides/slide3.xml" Id="Rcceff9c8bdc24e78" /><Relationship Type="http://schemas.openxmlformats.org/officeDocument/2006/relationships/slide" Target="/ppt/slides/slide4.xml" Id="Rc43763d3743242b5" /><Relationship Type="http://schemas.openxmlformats.org/officeDocument/2006/relationships/slide" Target="/ppt/slides/slide5.xml" Id="R8f2a241e5f214bc9" /><Relationship Type="http://schemas.openxmlformats.org/officeDocument/2006/relationships/slide" Target="/ppt/slides/slide6.xml" Id="R12f8026da033486f" /><Relationship Type="http://schemas.openxmlformats.org/officeDocument/2006/relationships/slide" Target="/ppt/slides/slide7.xml" Id="R5623fbec7dfc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9752356714a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1f8ebeda64263" /><Relationship Type="http://schemas.openxmlformats.org/officeDocument/2006/relationships/theme" Target="/ppt/slideMasters/theme/theme1.xml" Id="R39dc46ca5ab1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41f8ebeda642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a20b0bcf5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825bb682d49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9b7643c4e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ebb3a304e4a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3acaed59a4b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8b6affe9e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135bf88fd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 FINANS FREDRIKSTAD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FINANS FREDRIKSTAD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4 142 229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997 087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1 824 364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 FINANS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FINANSBYRÅET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NAWAZ SALMAN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FORSBERG INVEST AS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Stabburveien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92 95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922 676 232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 FINANS FREDRIKSTAD AS</a:t>
            </a:r>
          </a:p>
        </p:txBody>
      </p:sp>
    </p:spTree>
  </p:cSld>
  <p:clrMapOvr>
    <a:masterClrMapping xmlns:a="http://schemas.openxmlformats.org/drawingml/2006/main"/>
  </p:clrMapOvr>
</p:sld>
</file>