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8e5a06af9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e5e762d50474d"/>
  </p:sldMasterIdLst>
  <p:sldIdLst>
    <p:sldId xmlns:r="http://schemas.openxmlformats.org/officeDocument/2006/relationships" id="256" r:id="Refcf035f96164a14"/>
    <p:sldId xmlns:r="http://schemas.openxmlformats.org/officeDocument/2006/relationships" id="257" r:id="R564aacbb077e4f5a"/>
    <p:sldId xmlns:r="http://schemas.openxmlformats.org/officeDocument/2006/relationships" id="258" r:id="R167c0a7ca05947de"/>
    <p:sldId xmlns:r="http://schemas.openxmlformats.org/officeDocument/2006/relationships" id="259" r:id="Recd734a1d42d4dc0"/>
    <p:sldId xmlns:r="http://schemas.openxmlformats.org/officeDocument/2006/relationships" id="260" r:id="Rf90f31f334d44008"/>
    <p:sldId xmlns:r="http://schemas.openxmlformats.org/officeDocument/2006/relationships" id="261" r:id="R261ae8c762e44df3"/>
    <p:sldId xmlns:r="http://schemas.openxmlformats.org/officeDocument/2006/relationships" id="262" r:id="R1ce9c3794819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e5e762d50474d" /><Relationship Type="http://schemas.openxmlformats.org/officeDocument/2006/relationships/slide" Target="/ppt/slides/slide1.xml" Id="Refcf035f96164a14" /><Relationship Type="http://schemas.openxmlformats.org/officeDocument/2006/relationships/slide" Target="/ppt/slides/slide2.xml" Id="R564aacbb077e4f5a" /><Relationship Type="http://schemas.openxmlformats.org/officeDocument/2006/relationships/slide" Target="/ppt/slides/slide3.xml" Id="R167c0a7ca05947de" /><Relationship Type="http://schemas.openxmlformats.org/officeDocument/2006/relationships/slide" Target="/ppt/slides/slide4.xml" Id="Recd734a1d42d4dc0" /><Relationship Type="http://schemas.openxmlformats.org/officeDocument/2006/relationships/slide" Target="/ppt/slides/slide5.xml" Id="Rf90f31f334d44008" /><Relationship Type="http://schemas.openxmlformats.org/officeDocument/2006/relationships/slide" Target="/ppt/slides/slide6.xml" Id="R261ae8c762e44df3" /><Relationship Type="http://schemas.openxmlformats.org/officeDocument/2006/relationships/slide" Target="/ppt/slides/slide7.xml" Id="R1ce9c3794819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5b29d4e81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a289532f481a" /><Relationship Type="http://schemas.openxmlformats.org/officeDocument/2006/relationships/theme" Target="/ppt/slideMasters/theme/theme1.xml" Id="R7114e57a2053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0a289532f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246a325e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208b7cb03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187dd7ce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7d8e172a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44369ba5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abb062e4f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e242d83b5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WINCON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ALIZ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post@wincon.no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922 687 048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WINCON AS</a:t>
            </a:r>
          </a:p>
        </p:txBody>
      </p:sp>
    </p:spTree>
  </p:cSld>
  <p:clrMapOvr>
    <a:masterClrMapping xmlns:a="http://schemas.openxmlformats.org/drawingml/2006/main"/>
  </p:clrMapOvr>
</p:sld>
</file>