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3abf4254f64b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ce72f240cf4c27"/>
  </p:sldMasterIdLst>
  <p:sldIdLst>
    <p:sldId xmlns:r="http://schemas.openxmlformats.org/officeDocument/2006/relationships" id="256" r:id="Rb5e5694ded204a14"/>
    <p:sldId xmlns:r="http://schemas.openxmlformats.org/officeDocument/2006/relationships" id="257" r:id="R77e7102b54534c16"/>
    <p:sldId xmlns:r="http://schemas.openxmlformats.org/officeDocument/2006/relationships" id="258" r:id="Rbfc3027d79bc4767"/>
    <p:sldId xmlns:r="http://schemas.openxmlformats.org/officeDocument/2006/relationships" id="259" r:id="R2bc1f4c460204710"/>
    <p:sldId xmlns:r="http://schemas.openxmlformats.org/officeDocument/2006/relationships" id="260" r:id="R30731e854edd480b"/>
    <p:sldId xmlns:r="http://schemas.openxmlformats.org/officeDocument/2006/relationships" id="261" r:id="Rddd176dc849244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e72f240cf4c27" /><Relationship Type="http://schemas.openxmlformats.org/officeDocument/2006/relationships/slide" Target="/ppt/slides/slide1.xml" Id="Rb5e5694ded204a14" /><Relationship Type="http://schemas.openxmlformats.org/officeDocument/2006/relationships/slide" Target="/ppt/slides/slide2.xml" Id="R77e7102b54534c16" /><Relationship Type="http://schemas.openxmlformats.org/officeDocument/2006/relationships/slide" Target="/ppt/slides/slide3.xml" Id="Rbfc3027d79bc4767" /><Relationship Type="http://schemas.openxmlformats.org/officeDocument/2006/relationships/slide" Target="/ppt/slides/slide4.xml" Id="R2bc1f4c460204710" /><Relationship Type="http://schemas.openxmlformats.org/officeDocument/2006/relationships/slide" Target="/ppt/slides/slide5.xml" Id="R30731e854edd480b" /><Relationship Type="http://schemas.openxmlformats.org/officeDocument/2006/relationships/slide" Target="/ppt/slides/slide6.xml" Id="Rddd176dc849244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b60da8be84b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4daba1f774086" /><Relationship Type="http://schemas.openxmlformats.org/officeDocument/2006/relationships/theme" Target="/ppt/slideMasters/theme/theme1.xml" Id="R00cd398093ce4d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84daba1f77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7f49d4eb041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ae4f6acc64a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1ec1572714f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9aef6ad30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0fa50598e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de204b5a845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Kjetsåvegen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4737 Hornnes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922 690 189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ASBO AS</a:t>
            </a:r>
          </a:p>
        </p:txBody>
      </p:sp>
    </p:spTree>
  </p:cSld>
  <p:clrMapOvr>
    <a:masterClrMapping xmlns:a="http://schemas.openxmlformats.org/drawingml/2006/main"/>
  </p:clrMapOvr>
</p:sld>
</file>