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895e67f8e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c1811242b4e22"/>
  </p:sldMasterIdLst>
  <p:sldIdLst>
    <p:sldId xmlns:r="http://schemas.openxmlformats.org/officeDocument/2006/relationships" id="256" r:id="R7e98e5b0cd8e416e"/>
    <p:sldId xmlns:r="http://schemas.openxmlformats.org/officeDocument/2006/relationships" id="257" r:id="R4a0230049d254821"/>
    <p:sldId xmlns:r="http://schemas.openxmlformats.org/officeDocument/2006/relationships" id="258" r:id="R5e33e8a46bc04ac3"/>
    <p:sldId xmlns:r="http://schemas.openxmlformats.org/officeDocument/2006/relationships" id="259" r:id="R4c4f8defb7b34851"/>
    <p:sldId xmlns:r="http://schemas.openxmlformats.org/officeDocument/2006/relationships" id="260" r:id="R466463995fd241ee"/>
    <p:sldId xmlns:r="http://schemas.openxmlformats.org/officeDocument/2006/relationships" id="261" r:id="R70d0229d5c2b4b39"/>
    <p:sldId xmlns:r="http://schemas.openxmlformats.org/officeDocument/2006/relationships" id="262" r:id="Rfbce9ee22c87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c1811242b4e22" /><Relationship Type="http://schemas.openxmlformats.org/officeDocument/2006/relationships/slide" Target="/ppt/slides/slide1.xml" Id="R7e98e5b0cd8e416e" /><Relationship Type="http://schemas.openxmlformats.org/officeDocument/2006/relationships/slide" Target="/ppt/slides/slide2.xml" Id="R4a0230049d254821" /><Relationship Type="http://schemas.openxmlformats.org/officeDocument/2006/relationships/slide" Target="/ppt/slides/slide3.xml" Id="R5e33e8a46bc04ac3" /><Relationship Type="http://schemas.openxmlformats.org/officeDocument/2006/relationships/slide" Target="/ppt/slides/slide4.xml" Id="R4c4f8defb7b34851" /><Relationship Type="http://schemas.openxmlformats.org/officeDocument/2006/relationships/slide" Target="/ppt/slides/slide5.xml" Id="R466463995fd241ee" /><Relationship Type="http://schemas.openxmlformats.org/officeDocument/2006/relationships/slide" Target="/ppt/slides/slide6.xml" Id="R70d0229d5c2b4b39" /><Relationship Type="http://schemas.openxmlformats.org/officeDocument/2006/relationships/slide" Target="/ppt/slides/slide7.xml" Id="Rfbce9ee22c87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7e8920a93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55effc2214f2f" /><Relationship Type="http://schemas.openxmlformats.org/officeDocument/2006/relationships/theme" Target="/ppt/slideMasters/theme/theme1.xml" Id="R7a290bb118de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55effc221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0333444e1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eb186d1a3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cd13fd123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75a70a5ad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de63733ee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872ad4400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84abb8c61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ASBO AS ble etablert [år] og holder til i Hornnes.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584 779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LUKASIUK RAFAL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NOWOSIELSKI KRZYSZTOF J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Kjetsåvegen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4737 Hornnes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922 690 189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ASBO AS</a:t>
            </a:r>
          </a:p>
        </p:txBody>
      </p:sp>
    </p:spTree>
  </p:cSld>
  <p:clrMapOvr>
    <a:masterClrMapping xmlns:a="http://schemas.openxmlformats.org/drawingml/2006/main"/>
  </p:clrMapOvr>
</p:sld>
</file>