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fc389701f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85dbb45c184d5a"/>
  </p:sldMasterIdLst>
  <p:sldIdLst>
    <p:sldId xmlns:r="http://schemas.openxmlformats.org/officeDocument/2006/relationships" id="256" r:id="R3bdabefac53f4bed"/>
    <p:sldId xmlns:r="http://schemas.openxmlformats.org/officeDocument/2006/relationships" id="257" r:id="R5cc3f91ac3b14cdb"/>
    <p:sldId xmlns:r="http://schemas.openxmlformats.org/officeDocument/2006/relationships" id="258" r:id="R1f3b81ac14b74d55"/>
    <p:sldId xmlns:r="http://schemas.openxmlformats.org/officeDocument/2006/relationships" id="259" r:id="Rb5a9a9aee1814fb7"/>
    <p:sldId xmlns:r="http://schemas.openxmlformats.org/officeDocument/2006/relationships" id="260" r:id="Ra7eccb38331c4c6b"/>
    <p:sldId xmlns:r="http://schemas.openxmlformats.org/officeDocument/2006/relationships" id="261" r:id="Rb43a7b4a99064d2b"/>
    <p:sldId xmlns:r="http://schemas.openxmlformats.org/officeDocument/2006/relationships" id="262" r:id="R55feef1dc2f74e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5dbb45c184d5a" /><Relationship Type="http://schemas.openxmlformats.org/officeDocument/2006/relationships/slide" Target="/ppt/slides/slide1.xml" Id="R3bdabefac53f4bed" /><Relationship Type="http://schemas.openxmlformats.org/officeDocument/2006/relationships/slide" Target="/ppt/slides/slide2.xml" Id="R5cc3f91ac3b14cdb" /><Relationship Type="http://schemas.openxmlformats.org/officeDocument/2006/relationships/slide" Target="/ppt/slides/slide3.xml" Id="R1f3b81ac14b74d55" /><Relationship Type="http://schemas.openxmlformats.org/officeDocument/2006/relationships/slide" Target="/ppt/slides/slide4.xml" Id="Rb5a9a9aee1814fb7" /><Relationship Type="http://schemas.openxmlformats.org/officeDocument/2006/relationships/slide" Target="/ppt/slides/slide5.xml" Id="Ra7eccb38331c4c6b" /><Relationship Type="http://schemas.openxmlformats.org/officeDocument/2006/relationships/slide" Target="/ppt/slides/slide6.xml" Id="Rb43a7b4a99064d2b" /><Relationship Type="http://schemas.openxmlformats.org/officeDocument/2006/relationships/slide" Target="/ppt/slides/slide7.xml" Id="R55feef1dc2f74e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e20359fc5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3e751e744a18" /><Relationship Type="http://schemas.openxmlformats.org/officeDocument/2006/relationships/theme" Target="/ppt/slideMasters/theme/theme1.xml" Id="R883afee03880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23e751e744a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b66b92788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37d2d3ea14f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c3dfadfc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fd5bfab1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f623450d047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ee0ba3fe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ae083eb2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42 983 643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46 184 777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MALDE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Åsentunet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922 690 405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 AS</a:t>
            </a:r>
          </a:p>
        </p:txBody>
      </p:sp>
    </p:spTree>
  </p:cSld>
  <p:clrMapOvr>
    <a:masterClrMapping xmlns:a="http://schemas.openxmlformats.org/drawingml/2006/main"/>
  </p:clrMapOvr>
</p:sld>
</file>