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df8301742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0488079064cc7"/>
  </p:sldMasterIdLst>
  <p:sldIdLst>
    <p:sldId xmlns:r="http://schemas.openxmlformats.org/officeDocument/2006/relationships" id="256" r:id="Ra1b4ea53b8154117"/>
    <p:sldId xmlns:r="http://schemas.openxmlformats.org/officeDocument/2006/relationships" id="257" r:id="R730217feaccd4762"/>
    <p:sldId xmlns:r="http://schemas.openxmlformats.org/officeDocument/2006/relationships" id="258" r:id="Rb6c475fd5eeb4a45"/>
    <p:sldId xmlns:r="http://schemas.openxmlformats.org/officeDocument/2006/relationships" id="259" r:id="R2adfb1f2b7764ca2"/>
    <p:sldId xmlns:r="http://schemas.openxmlformats.org/officeDocument/2006/relationships" id="260" r:id="Rd6e34874eff944ef"/>
    <p:sldId xmlns:r="http://schemas.openxmlformats.org/officeDocument/2006/relationships" id="261" r:id="R582885556b6b46d0"/>
    <p:sldId xmlns:r="http://schemas.openxmlformats.org/officeDocument/2006/relationships" id="262" r:id="R9f1775a3c32c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0488079064cc7" /><Relationship Type="http://schemas.openxmlformats.org/officeDocument/2006/relationships/slide" Target="/ppt/slides/slide1.xml" Id="Ra1b4ea53b8154117" /><Relationship Type="http://schemas.openxmlformats.org/officeDocument/2006/relationships/slide" Target="/ppt/slides/slide2.xml" Id="R730217feaccd4762" /><Relationship Type="http://schemas.openxmlformats.org/officeDocument/2006/relationships/slide" Target="/ppt/slides/slide3.xml" Id="Rb6c475fd5eeb4a45" /><Relationship Type="http://schemas.openxmlformats.org/officeDocument/2006/relationships/slide" Target="/ppt/slides/slide4.xml" Id="R2adfb1f2b7764ca2" /><Relationship Type="http://schemas.openxmlformats.org/officeDocument/2006/relationships/slide" Target="/ppt/slides/slide5.xml" Id="Rd6e34874eff944ef" /><Relationship Type="http://schemas.openxmlformats.org/officeDocument/2006/relationships/slide" Target="/ppt/slides/slide6.xml" Id="R582885556b6b46d0" /><Relationship Type="http://schemas.openxmlformats.org/officeDocument/2006/relationships/slide" Target="/ppt/slides/slide7.xml" Id="R9f1775a3c32c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3f3cc15d1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17de5b1148dc" /><Relationship Type="http://schemas.openxmlformats.org/officeDocument/2006/relationships/theme" Target="/ppt/slideMasters/theme/theme1.xml" Id="R2d98e26e6150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c17de5b11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1f670a019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fc1f57b0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232d3a25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c9b57471c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4f2a5e8f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acaaa584e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91683b3c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 FORCE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 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 FORCE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 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 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 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3 773 328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 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CHONG SHING HENRY SHEK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 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21H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922 692 920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 FORCE AS</a:t>
            </a:r>
          </a:p>
        </p:txBody>
      </p:sp>
    </p:spTree>
  </p:cSld>
  <p:clrMapOvr>
    <a:masterClrMapping xmlns:a="http://schemas.openxmlformats.org/drawingml/2006/main"/>
  </p:clrMapOvr>
</p:sld>
</file>