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36f1d2922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049fc8b63452c"/>
  </p:sldMasterIdLst>
  <p:sldIdLst>
    <p:sldId xmlns:r="http://schemas.openxmlformats.org/officeDocument/2006/relationships" id="256" r:id="R754604c610164a75"/>
    <p:sldId xmlns:r="http://schemas.openxmlformats.org/officeDocument/2006/relationships" id="257" r:id="R8705c09e270c43fd"/>
    <p:sldId xmlns:r="http://schemas.openxmlformats.org/officeDocument/2006/relationships" id="258" r:id="R5cf7357c9af1414a"/>
    <p:sldId xmlns:r="http://schemas.openxmlformats.org/officeDocument/2006/relationships" id="259" r:id="R396ffeebe28b4370"/>
    <p:sldId xmlns:r="http://schemas.openxmlformats.org/officeDocument/2006/relationships" id="260" r:id="R9ebedc8dff154c88"/>
    <p:sldId xmlns:r="http://schemas.openxmlformats.org/officeDocument/2006/relationships" id="261" r:id="Rf47a04373a3841c5"/>
    <p:sldId xmlns:r="http://schemas.openxmlformats.org/officeDocument/2006/relationships" id="262" r:id="Rf489eb2cfb3b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049fc8b63452c" /><Relationship Type="http://schemas.openxmlformats.org/officeDocument/2006/relationships/slide" Target="/ppt/slides/slide1.xml" Id="R754604c610164a75" /><Relationship Type="http://schemas.openxmlformats.org/officeDocument/2006/relationships/slide" Target="/ppt/slides/slide2.xml" Id="R8705c09e270c43fd" /><Relationship Type="http://schemas.openxmlformats.org/officeDocument/2006/relationships/slide" Target="/ppt/slides/slide3.xml" Id="R5cf7357c9af1414a" /><Relationship Type="http://schemas.openxmlformats.org/officeDocument/2006/relationships/slide" Target="/ppt/slides/slide4.xml" Id="R396ffeebe28b4370" /><Relationship Type="http://schemas.openxmlformats.org/officeDocument/2006/relationships/slide" Target="/ppt/slides/slide5.xml" Id="R9ebedc8dff154c88" /><Relationship Type="http://schemas.openxmlformats.org/officeDocument/2006/relationships/slide" Target="/ppt/slides/slide6.xml" Id="Rf47a04373a3841c5" /><Relationship Type="http://schemas.openxmlformats.org/officeDocument/2006/relationships/slide" Target="/ppt/slides/slide7.xml" Id="Rf489eb2cfb3b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f4b3f052b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dcaad3ee74b0a" /><Relationship Type="http://schemas.openxmlformats.org/officeDocument/2006/relationships/theme" Target="/ppt/slideMasters/theme/theme1.xml" Id="R3bae3057eeef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dcaad3ee7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ffd6c17b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b9ba895f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468ec8228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0fd79c31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746cfdd95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94a99a95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9230cd61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F8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F8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F8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F8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F8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F8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107 464 491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5 107 602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22 488 268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F8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KROBA AS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KCK AS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MALDIVA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TALLBERG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F8 ENTREPRENØR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GOHA AS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F8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63B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922 693 471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F8 ENTREPRENØR AS</a:t>
            </a:r>
          </a:p>
        </p:txBody>
      </p:sp>
    </p:spTree>
  </p:cSld>
  <p:clrMapOvr>
    <a:masterClrMapping xmlns:a="http://schemas.openxmlformats.org/drawingml/2006/main"/>
  </p:clrMapOvr>
</p:sld>
</file>