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9c300f60434c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2ec97488f94c1c"/>
  </p:sldMasterIdLst>
  <p:sldIdLst>
    <p:sldId xmlns:r="http://schemas.openxmlformats.org/officeDocument/2006/relationships" id="256" r:id="R00f787b68ca44b15"/>
    <p:sldId xmlns:r="http://schemas.openxmlformats.org/officeDocument/2006/relationships" id="257" r:id="Rc44155e301c742dd"/>
    <p:sldId xmlns:r="http://schemas.openxmlformats.org/officeDocument/2006/relationships" id="258" r:id="R146be495e2234660"/>
    <p:sldId xmlns:r="http://schemas.openxmlformats.org/officeDocument/2006/relationships" id="259" r:id="R1bac7f15a3214e77"/>
    <p:sldId xmlns:r="http://schemas.openxmlformats.org/officeDocument/2006/relationships" id="260" r:id="Ra48d2d7649b94fbc"/>
    <p:sldId xmlns:r="http://schemas.openxmlformats.org/officeDocument/2006/relationships" id="261" r:id="R686649362e524018"/>
    <p:sldId xmlns:r="http://schemas.openxmlformats.org/officeDocument/2006/relationships" id="262" r:id="Ra18d8efd6bf34f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ec97488f94c1c" /><Relationship Type="http://schemas.openxmlformats.org/officeDocument/2006/relationships/slide" Target="/ppt/slides/slide1.xml" Id="R00f787b68ca44b15" /><Relationship Type="http://schemas.openxmlformats.org/officeDocument/2006/relationships/slide" Target="/ppt/slides/slide2.xml" Id="Rc44155e301c742dd" /><Relationship Type="http://schemas.openxmlformats.org/officeDocument/2006/relationships/slide" Target="/ppt/slides/slide3.xml" Id="R146be495e2234660" /><Relationship Type="http://schemas.openxmlformats.org/officeDocument/2006/relationships/slide" Target="/ppt/slides/slide4.xml" Id="R1bac7f15a3214e77" /><Relationship Type="http://schemas.openxmlformats.org/officeDocument/2006/relationships/slide" Target="/ppt/slides/slide5.xml" Id="Ra48d2d7649b94fbc" /><Relationship Type="http://schemas.openxmlformats.org/officeDocument/2006/relationships/slide" Target="/ppt/slides/slide6.xml" Id="R686649362e524018" /><Relationship Type="http://schemas.openxmlformats.org/officeDocument/2006/relationships/slide" Target="/ppt/slides/slide7.xml" Id="Ra18d8efd6bf34f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58d3821d8748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ef6dbf3434574" /><Relationship Type="http://schemas.openxmlformats.org/officeDocument/2006/relationships/theme" Target="/ppt/slideMasters/theme/theme1.xml" Id="R8b7406a7f5ec4b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0ef6dbf34345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85bf667a04b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63480668f41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9743976ae40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244065d0346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3dd3d94dd43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90b6bc37f4c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e2412ca7840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DELIB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DELIB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DELIB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DELIB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DELIB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DELIB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2 462 450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481 177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387 271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2 362 533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DELIB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DALAN LINDA CLARA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DELIB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Fredensborgveien 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922 693 528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DELIB ØKONOMI AS</a:t>
            </a:r>
          </a:p>
        </p:txBody>
      </p:sp>
    </p:spTree>
  </p:cSld>
  <p:clrMapOvr>
    <a:masterClrMapping xmlns:a="http://schemas.openxmlformats.org/drawingml/2006/main"/>
  </p:clrMapOvr>
</p:sld>
</file>