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3f9457679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3a354796c4e8b"/>
  </p:sldMasterIdLst>
  <p:sldIdLst>
    <p:sldId xmlns:r="http://schemas.openxmlformats.org/officeDocument/2006/relationships" id="256" r:id="R070ff27921644681"/>
    <p:sldId xmlns:r="http://schemas.openxmlformats.org/officeDocument/2006/relationships" id="257" r:id="Rc7a068917e0f4ff6"/>
    <p:sldId xmlns:r="http://schemas.openxmlformats.org/officeDocument/2006/relationships" id="258" r:id="R0e53d6d297304a1e"/>
    <p:sldId xmlns:r="http://schemas.openxmlformats.org/officeDocument/2006/relationships" id="259" r:id="R3911bff1acb94f1c"/>
    <p:sldId xmlns:r="http://schemas.openxmlformats.org/officeDocument/2006/relationships" id="260" r:id="Ra3c9c45896e44b31"/>
    <p:sldId xmlns:r="http://schemas.openxmlformats.org/officeDocument/2006/relationships" id="261" r:id="Rcdf62330b5c445b6"/>
    <p:sldId xmlns:r="http://schemas.openxmlformats.org/officeDocument/2006/relationships" id="262" r:id="R875ffd85f46a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3a354796c4e8b" /><Relationship Type="http://schemas.openxmlformats.org/officeDocument/2006/relationships/slide" Target="/ppt/slides/slide1.xml" Id="R070ff27921644681" /><Relationship Type="http://schemas.openxmlformats.org/officeDocument/2006/relationships/slide" Target="/ppt/slides/slide2.xml" Id="Rc7a068917e0f4ff6" /><Relationship Type="http://schemas.openxmlformats.org/officeDocument/2006/relationships/slide" Target="/ppt/slides/slide3.xml" Id="R0e53d6d297304a1e" /><Relationship Type="http://schemas.openxmlformats.org/officeDocument/2006/relationships/slide" Target="/ppt/slides/slide4.xml" Id="R3911bff1acb94f1c" /><Relationship Type="http://schemas.openxmlformats.org/officeDocument/2006/relationships/slide" Target="/ppt/slides/slide5.xml" Id="Ra3c9c45896e44b31" /><Relationship Type="http://schemas.openxmlformats.org/officeDocument/2006/relationships/slide" Target="/ppt/slides/slide6.xml" Id="Rcdf62330b5c445b6" /><Relationship Type="http://schemas.openxmlformats.org/officeDocument/2006/relationships/slide" Target="/ppt/slides/slide7.xml" Id="R875ffd85f46a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045db7222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8a0adfe0402b" /><Relationship Type="http://schemas.openxmlformats.org/officeDocument/2006/relationships/theme" Target="/ppt/slideMasters/theme/theme1.xml" Id="Ra97686a35274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08a0adfe0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ab1d290e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add2a6eb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03b0244a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f122a1bd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79d44066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a9ab75e7f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3641ae19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HOLTET PUKK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HOLTET PUKK &amp; BETONG AS ble etablert [år] og holder til i Krøderen.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74 651 887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3 859 039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10 605 299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77 509 289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HOLTET PUKK &amp; BETONG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Slettemoen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3535 Krøderen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922 693 714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HOLTET PUKK &amp; BETONG AS</a:t>
            </a:r>
          </a:p>
        </p:txBody>
      </p:sp>
    </p:spTree>
  </p:cSld>
  <p:clrMapOvr>
    <a:masterClrMapping xmlns:a="http://schemas.openxmlformats.org/drawingml/2006/main"/>
  </p:clrMapOvr>
</p:sld>
</file>