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6953259b4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86b656da74d97"/>
  </p:sldMasterIdLst>
  <p:sldIdLst>
    <p:sldId xmlns:r="http://schemas.openxmlformats.org/officeDocument/2006/relationships" id="256" r:id="R6fe7b2a9a4da470b"/>
    <p:sldId xmlns:r="http://schemas.openxmlformats.org/officeDocument/2006/relationships" id="257" r:id="Rf068ac42ca064c3e"/>
    <p:sldId xmlns:r="http://schemas.openxmlformats.org/officeDocument/2006/relationships" id="258" r:id="R7d68f084092a43bd"/>
    <p:sldId xmlns:r="http://schemas.openxmlformats.org/officeDocument/2006/relationships" id="259" r:id="R8b8b3bc591b04d3a"/>
    <p:sldId xmlns:r="http://schemas.openxmlformats.org/officeDocument/2006/relationships" id="260" r:id="R7e357f270087420d"/>
    <p:sldId xmlns:r="http://schemas.openxmlformats.org/officeDocument/2006/relationships" id="261" r:id="Rf58b16939288489e"/>
    <p:sldId xmlns:r="http://schemas.openxmlformats.org/officeDocument/2006/relationships" id="262" r:id="R344cb251592b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86b656da74d97" /><Relationship Type="http://schemas.openxmlformats.org/officeDocument/2006/relationships/slide" Target="/ppt/slides/slide1.xml" Id="R6fe7b2a9a4da470b" /><Relationship Type="http://schemas.openxmlformats.org/officeDocument/2006/relationships/slide" Target="/ppt/slides/slide2.xml" Id="Rf068ac42ca064c3e" /><Relationship Type="http://schemas.openxmlformats.org/officeDocument/2006/relationships/slide" Target="/ppt/slides/slide3.xml" Id="R7d68f084092a43bd" /><Relationship Type="http://schemas.openxmlformats.org/officeDocument/2006/relationships/slide" Target="/ppt/slides/slide4.xml" Id="R8b8b3bc591b04d3a" /><Relationship Type="http://schemas.openxmlformats.org/officeDocument/2006/relationships/slide" Target="/ppt/slides/slide5.xml" Id="R7e357f270087420d" /><Relationship Type="http://schemas.openxmlformats.org/officeDocument/2006/relationships/slide" Target="/ppt/slides/slide6.xml" Id="Rf58b16939288489e" /><Relationship Type="http://schemas.openxmlformats.org/officeDocument/2006/relationships/slide" Target="/ppt/slides/slide7.xml" Id="R344cb251592b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9aaaafbab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4162c7984941" /><Relationship Type="http://schemas.openxmlformats.org/officeDocument/2006/relationships/theme" Target="/ppt/slideMasters/theme/theme1.xml" Id="Rababb5464ed3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a4162c798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a15b3f155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b7963012c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6b8894b647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856386798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d255a97be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952723e9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95610fa3f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HAGENS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HAGENS GRAVESERVICE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1 515 410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14 812 739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FEHA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ARNE GUNNAR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Hornslinna 380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922 693 749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GRAVESERVICE AS</a:t>
            </a:r>
          </a:p>
        </p:txBody>
      </p:sp>
    </p:spTree>
  </p:cSld>
  <p:clrMapOvr>
    <a:masterClrMapping xmlns:a="http://schemas.openxmlformats.org/drawingml/2006/main"/>
  </p:clrMapOvr>
</p:sld>
</file>