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4ae33033c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a3179c1714876"/>
  </p:sldMasterIdLst>
  <p:sldIdLst>
    <p:sldId xmlns:r="http://schemas.openxmlformats.org/officeDocument/2006/relationships" id="256" r:id="R9eb82c5097494761"/>
    <p:sldId xmlns:r="http://schemas.openxmlformats.org/officeDocument/2006/relationships" id="257" r:id="R939aec11dbd74b70"/>
    <p:sldId xmlns:r="http://schemas.openxmlformats.org/officeDocument/2006/relationships" id="258" r:id="Rd48284c0f9ab4bc9"/>
    <p:sldId xmlns:r="http://schemas.openxmlformats.org/officeDocument/2006/relationships" id="259" r:id="Rff0237540ea945ae"/>
    <p:sldId xmlns:r="http://schemas.openxmlformats.org/officeDocument/2006/relationships" id="260" r:id="Rce8fcf58526b44d3"/>
    <p:sldId xmlns:r="http://schemas.openxmlformats.org/officeDocument/2006/relationships" id="261" r:id="R274288a7722f48c8"/>
    <p:sldId xmlns:r="http://schemas.openxmlformats.org/officeDocument/2006/relationships" id="262" r:id="R018a7bbca4b7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a3179c1714876" /><Relationship Type="http://schemas.openxmlformats.org/officeDocument/2006/relationships/slide" Target="/ppt/slides/slide1.xml" Id="R9eb82c5097494761" /><Relationship Type="http://schemas.openxmlformats.org/officeDocument/2006/relationships/slide" Target="/ppt/slides/slide2.xml" Id="R939aec11dbd74b70" /><Relationship Type="http://schemas.openxmlformats.org/officeDocument/2006/relationships/slide" Target="/ppt/slides/slide3.xml" Id="Rd48284c0f9ab4bc9" /><Relationship Type="http://schemas.openxmlformats.org/officeDocument/2006/relationships/slide" Target="/ppt/slides/slide4.xml" Id="Rff0237540ea945ae" /><Relationship Type="http://schemas.openxmlformats.org/officeDocument/2006/relationships/slide" Target="/ppt/slides/slide5.xml" Id="Rce8fcf58526b44d3" /><Relationship Type="http://schemas.openxmlformats.org/officeDocument/2006/relationships/slide" Target="/ppt/slides/slide6.xml" Id="R274288a7722f48c8" /><Relationship Type="http://schemas.openxmlformats.org/officeDocument/2006/relationships/slide" Target="/ppt/slides/slide7.xml" Id="R018a7bbca4b7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32848d9cb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dc41c40d443c" /><Relationship Type="http://schemas.openxmlformats.org/officeDocument/2006/relationships/theme" Target="/ppt/slideMasters/theme/theme1.xml" Id="R9d7f5a0e690d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4dc41c40d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60872173c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59c35c1d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a2ba6e03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d9173ffa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5bdde4c1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01fd3b84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c9bda30d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B45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B45 NORGE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1 655 959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B45 NORGE AS</a:t>
            </a:r>
          </a:p>
        </p:txBody>
      </p:sp>
    </p:spTree>
  </p:cSld>
  <p:clrMapOvr>
    <a:masterClrMapping xmlns:a="http://schemas.openxmlformats.org/drawingml/2006/main"/>
  </p:clrMapOvr>
</p:sld>
</file>