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846b1a7c8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d0248e1cd49f0"/>
  </p:sldMasterIdLst>
  <p:sldIdLst>
    <p:sldId xmlns:r="http://schemas.openxmlformats.org/officeDocument/2006/relationships" id="256" r:id="Rdfd3f6ebf7d545e6"/>
    <p:sldId xmlns:r="http://schemas.openxmlformats.org/officeDocument/2006/relationships" id="257" r:id="Rc6eb79b23d0e4ee5"/>
    <p:sldId xmlns:r="http://schemas.openxmlformats.org/officeDocument/2006/relationships" id="258" r:id="R0c14ace73ecf4f47"/>
    <p:sldId xmlns:r="http://schemas.openxmlformats.org/officeDocument/2006/relationships" id="259" r:id="R044ae4ca2e434b5e"/>
    <p:sldId xmlns:r="http://schemas.openxmlformats.org/officeDocument/2006/relationships" id="260" r:id="R969fdd338c3f4d05"/>
    <p:sldId xmlns:r="http://schemas.openxmlformats.org/officeDocument/2006/relationships" id="261" r:id="Rb7a77744506a4108"/>
    <p:sldId xmlns:r="http://schemas.openxmlformats.org/officeDocument/2006/relationships" id="262" r:id="Re1f323e50c52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d0248e1cd49f0" /><Relationship Type="http://schemas.openxmlformats.org/officeDocument/2006/relationships/slide" Target="/ppt/slides/slide1.xml" Id="Rdfd3f6ebf7d545e6" /><Relationship Type="http://schemas.openxmlformats.org/officeDocument/2006/relationships/slide" Target="/ppt/slides/slide2.xml" Id="Rc6eb79b23d0e4ee5" /><Relationship Type="http://schemas.openxmlformats.org/officeDocument/2006/relationships/slide" Target="/ppt/slides/slide3.xml" Id="R0c14ace73ecf4f47" /><Relationship Type="http://schemas.openxmlformats.org/officeDocument/2006/relationships/slide" Target="/ppt/slides/slide4.xml" Id="R044ae4ca2e434b5e" /><Relationship Type="http://schemas.openxmlformats.org/officeDocument/2006/relationships/slide" Target="/ppt/slides/slide5.xml" Id="R969fdd338c3f4d05" /><Relationship Type="http://schemas.openxmlformats.org/officeDocument/2006/relationships/slide" Target="/ppt/slides/slide6.xml" Id="Rb7a77744506a4108" /><Relationship Type="http://schemas.openxmlformats.org/officeDocument/2006/relationships/slide" Target="/ppt/slides/slide7.xml" Id="Re1f323e50c52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3729aa900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572145f9f4a69" /><Relationship Type="http://schemas.openxmlformats.org/officeDocument/2006/relationships/theme" Target="/ppt/slideMasters/theme/theme1.xml" Id="R8a455e772668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572145f9f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46eb5a527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82ddc9ca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3cace4247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dd3ec4347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46f84907f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d0a8110de41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894a06ce3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950 856 794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942 070 676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922 405 122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2 805 041 688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2 805 116 830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