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249045ff1f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90c333207b423c"/>
  </p:sldMasterIdLst>
  <p:sldIdLst>
    <p:sldId xmlns:r="http://schemas.openxmlformats.org/officeDocument/2006/relationships" id="256" r:id="R86b0e85020c147d7"/>
    <p:sldId xmlns:r="http://schemas.openxmlformats.org/officeDocument/2006/relationships" id="257" r:id="R5b769708130946d5"/>
    <p:sldId xmlns:r="http://schemas.openxmlformats.org/officeDocument/2006/relationships" id="258" r:id="R67c685054b5941a7"/>
    <p:sldId xmlns:r="http://schemas.openxmlformats.org/officeDocument/2006/relationships" id="259" r:id="R87b7cf9bed7f4c1f"/>
    <p:sldId xmlns:r="http://schemas.openxmlformats.org/officeDocument/2006/relationships" id="260" r:id="R16c9c09bebb44a16"/>
    <p:sldId xmlns:r="http://schemas.openxmlformats.org/officeDocument/2006/relationships" id="261" r:id="Rcb362acda76c4943"/>
    <p:sldId xmlns:r="http://schemas.openxmlformats.org/officeDocument/2006/relationships" id="262" r:id="R2c709d5a64e6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0c333207b423c" /><Relationship Type="http://schemas.openxmlformats.org/officeDocument/2006/relationships/slide" Target="/ppt/slides/slide1.xml" Id="R86b0e85020c147d7" /><Relationship Type="http://schemas.openxmlformats.org/officeDocument/2006/relationships/slide" Target="/ppt/slides/slide2.xml" Id="R5b769708130946d5" /><Relationship Type="http://schemas.openxmlformats.org/officeDocument/2006/relationships/slide" Target="/ppt/slides/slide3.xml" Id="R67c685054b5941a7" /><Relationship Type="http://schemas.openxmlformats.org/officeDocument/2006/relationships/slide" Target="/ppt/slides/slide4.xml" Id="R87b7cf9bed7f4c1f" /><Relationship Type="http://schemas.openxmlformats.org/officeDocument/2006/relationships/slide" Target="/ppt/slides/slide5.xml" Id="R16c9c09bebb44a16" /><Relationship Type="http://schemas.openxmlformats.org/officeDocument/2006/relationships/slide" Target="/ppt/slides/slide6.xml" Id="Rcb362acda76c4943" /><Relationship Type="http://schemas.openxmlformats.org/officeDocument/2006/relationships/slide" Target="/ppt/slides/slide7.xml" Id="R2c709d5a64e6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22bc4a96740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9978bbb0e4eb1" /><Relationship Type="http://schemas.openxmlformats.org/officeDocument/2006/relationships/theme" Target="/ppt/slideMasters/theme/theme1.xml" Id="Rad8c2c4002b145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e9978bbb0e4e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52f981ae743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b95e24b6943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041b84b664f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d8b9500c541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d6362673047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5939551bc46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95b0ed36e4a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FRODE JOHANSEN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JOHANSEN AS ble etablert [år] og holder til i Vallersund.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2 146 171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914 540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1 353 524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Barsetveien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7167 Vallersund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922 711 291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JOHANSEN AS</a:t>
            </a:r>
          </a:p>
        </p:txBody>
      </p:sp>
    </p:spTree>
  </p:cSld>
  <p:clrMapOvr>
    <a:masterClrMapping xmlns:a="http://schemas.openxmlformats.org/drawingml/2006/main"/>
  </p:clrMapOvr>
</p:sld>
</file>