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67ee3717b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55bbe36294125"/>
  </p:sldMasterIdLst>
  <p:sldIdLst>
    <p:sldId xmlns:r="http://schemas.openxmlformats.org/officeDocument/2006/relationships" id="256" r:id="Rb66458e4538a40fc"/>
    <p:sldId xmlns:r="http://schemas.openxmlformats.org/officeDocument/2006/relationships" id="257" r:id="R62c0ec885c664f14"/>
    <p:sldId xmlns:r="http://schemas.openxmlformats.org/officeDocument/2006/relationships" id="258" r:id="Rd9f54d7a144349ed"/>
    <p:sldId xmlns:r="http://schemas.openxmlformats.org/officeDocument/2006/relationships" id="259" r:id="R6297d293cfa44548"/>
    <p:sldId xmlns:r="http://schemas.openxmlformats.org/officeDocument/2006/relationships" id="260" r:id="R60e66830405f4610"/>
    <p:sldId xmlns:r="http://schemas.openxmlformats.org/officeDocument/2006/relationships" id="261" r:id="R07af13867e7f4e09"/>
    <p:sldId xmlns:r="http://schemas.openxmlformats.org/officeDocument/2006/relationships" id="262" r:id="Rb381c026b240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55bbe36294125" /><Relationship Type="http://schemas.openxmlformats.org/officeDocument/2006/relationships/slide" Target="/ppt/slides/slide1.xml" Id="Rb66458e4538a40fc" /><Relationship Type="http://schemas.openxmlformats.org/officeDocument/2006/relationships/slide" Target="/ppt/slides/slide2.xml" Id="R62c0ec885c664f14" /><Relationship Type="http://schemas.openxmlformats.org/officeDocument/2006/relationships/slide" Target="/ppt/slides/slide3.xml" Id="Rd9f54d7a144349ed" /><Relationship Type="http://schemas.openxmlformats.org/officeDocument/2006/relationships/slide" Target="/ppt/slides/slide4.xml" Id="R6297d293cfa44548" /><Relationship Type="http://schemas.openxmlformats.org/officeDocument/2006/relationships/slide" Target="/ppt/slides/slide5.xml" Id="R60e66830405f4610" /><Relationship Type="http://schemas.openxmlformats.org/officeDocument/2006/relationships/slide" Target="/ppt/slides/slide6.xml" Id="R07af13867e7f4e09" /><Relationship Type="http://schemas.openxmlformats.org/officeDocument/2006/relationships/slide" Target="/ppt/slides/slide7.xml" Id="Rb381c026b240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513b8dec2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f4054fa7421b" /><Relationship Type="http://schemas.openxmlformats.org/officeDocument/2006/relationships/theme" Target="/ppt/slideMasters/theme/theme1.xml" Id="R349426164a41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bf4054fa7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a28a3db0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347649f4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2fcf31951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fd80fe3bd47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3ebc6830e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7b70100e4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186ddb263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FTL CAPITAL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817 813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631 611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CHRISTIAN KROKEIDE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Føllingstads veg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922 712 271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FTL CAPITAL AS</a:t>
            </a:r>
          </a:p>
        </p:txBody>
      </p:sp>
    </p:spTree>
  </p:cSld>
  <p:clrMapOvr>
    <a:masterClrMapping xmlns:a="http://schemas.openxmlformats.org/drawingml/2006/main"/>
  </p:clrMapOvr>
</p:sld>
</file>