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61fd39252047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155a3fd7294759"/>
  </p:sldMasterIdLst>
  <p:sldIdLst>
    <p:sldId xmlns:r="http://schemas.openxmlformats.org/officeDocument/2006/relationships" id="256" r:id="R0cafe25af24c4b95"/>
    <p:sldId xmlns:r="http://schemas.openxmlformats.org/officeDocument/2006/relationships" id="257" r:id="R5f919744d612423f"/>
    <p:sldId xmlns:r="http://schemas.openxmlformats.org/officeDocument/2006/relationships" id="258" r:id="R8905e4f61eef4498"/>
    <p:sldId xmlns:r="http://schemas.openxmlformats.org/officeDocument/2006/relationships" id="259" r:id="R703e8c9c114048da"/>
    <p:sldId xmlns:r="http://schemas.openxmlformats.org/officeDocument/2006/relationships" id="260" r:id="R4ed0abd79b6c4fd5"/>
    <p:sldId xmlns:r="http://schemas.openxmlformats.org/officeDocument/2006/relationships" id="261" r:id="R6a37d8218626474f"/>
    <p:sldId xmlns:r="http://schemas.openxmlformats.org/officeDocument/2006/relationships" id="262" r:id="R405cb2604c5a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55a3fd7294759" /><Relationship Type="http://schemas.openxmlformats.org/officeDocument/2006/relationships/slide" Target="/ppt/slides/slide1.xml" Id="R0cafe25af24c4b95" /><Relationship Type="http://schemas.openxmlformats.org/officeDocument/2006/relationships/slide" Target="/ppt/slides/slide2.xml" Id="R5f919744d612423f" /><Relationship Type="http://schemas.openxmlformats.org/officeDocument/2006/relationships/slide" Target="/ppt/slides/slide3.xml" Id="R8905e4f61eef4498" /><Relationship Type="http://schemas.openxmlformats.org/officeDocument/2006/relationships/slide" Target="/ppt/slides/slide4.xml" Id="R703e8c9c114048da" /><Relationship Type="http://schemas.openxmlformats.org/officeDocument/2006/relationships/slide" Target="/ppt/slides/slide5.xml" Id="R4ed0abd79b6c4fd5" /><Relationship Type="http://schemas.openxmlformats.org/officeDocument/2006/relationships/slide" Target="/ppt/slides/slide6.xml" Id="R6a37d8218626474f" /><Relationship Type="http://schemas.openxmlformats.org/officeDocument/2006/relationships/slide" Target="/ppt/slides/slide7.xml" Id="R405cb2604c5a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5e2de74fd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96326975f4e06" /><Relationship Type="http://schemas.openxmlformats.org/officeDocument/2006/relationships/theme" Target="/ppt/slideMasters/theme/theme1.xml" Id="Rc7ba0d73538f44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96326975f4e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8caa5c28d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8ebee28dd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40d561d20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e07fa63b0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cfa6eb1ac48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9ffdd0fc4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c71e65688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SKARSBØ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SKARSBØ INVEST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153 168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4 297 685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4 725 086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SKARSBØ JOACHIM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Elvengveien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922 713 049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SKARSBØ INVEST AS</a:t>
            </a:r>
          </a:p>
        </p:txBody>
      </p:sp>
    </p:spTree>
  </p:cSld>
  <p:clrMapOvr>
    <a:masterClrMapping xmlns:a="http://schemas.openxmlformats.org/drawingml/2006/main"/>
  </p:clrMapOvr>
</p:sld>
</file>