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ac1a941ec47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567184510a43c3"/>
  </p:sldMasterIdLst>
  <p:sldIdLst>
    <p:sldId xmlns:r="http://schemas.openxmlformats.org/officeDocument/2006/relationships" id="256" r:id="R749aabe8c2344755"/>
    <p:sldId xmlns:r="http://schemas.openxmlformats.org/officeDocument/2006/relationships" id="257" r:id="Rb4be2b9f362f4f2a"/>
    <p:sldId xmlns:r="http://schemas.openxmlformats.org/officeDocument/2006/relationships" id="258" r:id="Rff8f712a01d44a65"/>
    <p:sldId xmlns:r="http://schemas.openxmlformats.org/officeDocument/2006/relationships" id="259" r:id="Ra19d483ef41b4bb3"/>
    <p:sldId xmlns:r="http://schemas.openxmlformats.org/officeDocument/2006/relationships" id="260" r:id="R7a2ffa8adf5141a4"/>
    <p:sldId xmlns:r="http://schemas.openxmlformats.org/officeDocument/2006/relationships" id="261" r:id="R7602710cacf44767"/>
    <p:sldId xmlns:r="http://schemas.openxmlformats.org/officeDocument/2006/relationships" id="262" r:id="Ra80df3b3358b4b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567184510a43c3" /><Relationship Type="http://schemas.openxmlformats.org/officeDocument/2006/relationships/slide" Target="/ppt/slides/slide1.xml" Id="R749aabe8c2344755" /><Relationship Type="http://schemas.openxmlformats.org/officeDocument/2006/relationships/slide" Target="/ppt/slides/slide2.xml" Id="Rb4be2b9f362f4f2a" /><Relationship Type="http://schemas.openxmlformats.org/officeDocument/2006/relationships/slide" Target="/ppt/slides/slide3.xml" Id="Rff8f712a01d44a65" /><Relationship Type="http://schemas.openxmlformats.org/officeDocument/2006/relationships/slide" Target="/ppt/slides/slide4.xml" Id="Ra19d483ef41b4bb3" /><Relationship Type="http://schemas.openxmlformats.org/officeDocument/2006/relationships/slide" Target="/ppt/slides/slide5.xml" Id="R7a2ffa8adf5141a4" /><Relationship Type="http://schemas.openxmlformats.org/officeDocument/2006/relationships/slide" Target="/ppt/slides/slide6.xml" Id="R7602710cacf44767" /><Relationship Type="http://schemas.openxmlformats.org/officeDocument/2006/relationships/slide" Target="/ppt/slides/slide7.xml" Id="Ra80df3b3358b4b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edb17c3f442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055d42a374417" /><Relationship Type="http://schemas.openxmlformats.org/officeDocument/2006/relationships/theme" Target="/ppt/slideMasters/theme/theme1.xml" Id="R18311ef190a1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3055d42a3744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8ad3a69a5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97aae38a746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589f46c69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6efb9283d44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8c29bd1b6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fd685c8f94a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dc34fc14844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TEBS HOLDING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11 002 859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11 806 904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11 826 216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SVIGGUM EIRIK BERGUM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Lasteinveien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922 713 103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TEBS HOLDING AS</a:t>
            </a:r>
          </a:p>
        </p:txBody>
      </p:sp>
    </p:spTree>
  </p:cSld>
  <p:clrMapOvr>
    <a:masterClrMapping xmlns:a="http://schemas.openxmlformats.org/drawingml/2006/main"/>
  </p:clrMapOvr>
</p:sld>
</file>