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c1ef1a002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b2d3e815c4fdb"/>
  </p:sldMasterIdLst>
  <p:sldIdLst>
    <p:sldId xmlns:r="http://schemas.openxmlformats.org/officeDocument/2006/relationships" id="256" r:id="R4c5fcc55ef9a4f27"/>
    <p:sldId xmlns:r="http://schemas.openxmlformats.org/officeDocument/2006/relationships" id="257" r:id="R8a3fcb0e70f74df0"/>
    <p:sldId xmlns:r="http://schemas.openxmlformats.org/officeDocument/2006/relationships" id="258" r:id="R7aec62600efe4d9b"/>
    <p:sldId xmlns:r="http://schemas.openxmlformats.org/officeDocument/2006/relationships" id="259" r:id="Rcca4b36d7f6242b6"/>
    <p:sldId xmlns:r="http://schemas.openxmlformats.org/officeDocument/2006/relationships" id="260" r:id="R0c08f0b8f3db4bfc"/>
    <p:sldId xmlns:r="http://schemas.openxmlformats.org/officeDocument/2006/relationships" id="261" r:id="R143f55f75b7d4d4e"/>
    <p:sldId xmlns:r="http://schemas.openxmlformats.org/officeDocument/2006/relationships" id="262" r:id="Rca2b620ea751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b2d3e815c4fdb" /><Relationship Type="http://schemas.openxmlformats.org/officeDocument/2006/relationships/slide" Target="/ppt/slides/slide1.xml" Id="R4c5fcc55ef9a4f27" /><Relationship Type="http://schemas.openxmlformats.org/officeDocument/2006/relationships/slide" Target="/ppt/slides/slide2.xml" Id="R8a3fcb0e70f74df0" /><Relationship Type="http://schemas.openxmlformats.org/officeDocument/2006/relationships/slide" Target="/ppt/slides/slide3.xml" Id="R7aec62600efe4d9b" /><Relationship Type="http://schemas.openxmlformats.org/officeDocument/2006/relationships/slide" Target="/ppt/slides/slide4.xml" Id="Rcca4b36d7f6242b6" /><Relationship Type="http://schemas.openxmlformats.org/officeDocument/2006/relationships/slide" Target="/ppt/slides/slide5.xml" Id="R0c08f0b8f3db4bfc" /><Relationship Type="http://schemas.openxmlformats.org/officeDocument/2006/relationships/slide" Target="/ppt/slides/slide6.xml" Id="R143f55f75b7d4d4e" /><Relationship Type="http://schemas.openxmlformats.org/officeDocument/2006/relationships/slide" Target="/ppt/slides/slide7.xml" Id="Rca2b620ea751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0b5443058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464fd20fb47f0" /><Relationship Type="http://schemas.openxmlformats.org/officeDocument/2006/relationships/theme" Target="/ppt/slideMasters/theme/theme1.xml" Id="R03dbb19d9e35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d464fd20fb47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d5c68ef804f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a21c2797641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81cf92478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c7be66c6542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54eb60b4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3fc620cd64d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dfc29485d4a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MOLNES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MOLNES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MOLNES INVEST AS ble etablert [år] og holder til i Valderøya.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MOLNES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MOLNES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MOLNES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−690 899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14 432 966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14 636 193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MOLNES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MOLNES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Molnes, Øvstevegen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6050 Valderøya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922 714 193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MOLNES INVEST AS</a:t>
            </a:r>
          </a:p>
        </p:txBody>
      </p:sp>
    </p:spTree>
  </p:cSld>
  <p:clrMapOvr>
    <a:masterClrMapping xmlns:a="http://schemas.openxmlformats.org/drawingml/2006/main"/>
  </p:clrMapOvr>
</p:sld>
</file>