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dcb84f268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8945e531f402c"/>
  </p:sldMasterIdLst>
  <p:sldIdLst>
    <p:sldId xmlns:r="http://schemas.openxmlformats.org/officeDocument/2006/relationships" id="256" r:id="R6f413a9024d14abc"/>
    <p:sldId xmlns:r="http://schemas.openxmlformats.org/officeDocument/2006/relationships" id="257" r:id="R5b9811bc219344c6"/>
    <p:sldId xmlns:r="http://schemas.openxmlformats.org/officeDocument/2006/relationships" id="258" r:id="Rd4196e2f09ea4d80"/>
    <p:sldId xmlns:r="http://schemas.openxmlformats.org/officeDocument/2006/relationships" id="259" r:id="Rd2b7ed4a5c0c4a41"/>
    <p:sldId xmlns:r="http://schemas.openxmlformats.org/officeDocument/2006/relationships" id="260" r:id="R9e7fbb2fc7d14275"/>
    <p:sldId xmlns:r="http://schemas.openxmlformats.org/officeDocument/2006/relationships" id="261" r:id="Re16bf2b832fc4b31"/>
    <p:sldId xmlns:r="http://schemas.openxmlformats.org/officeDocument/2006/relationships" id="262" r:id="Ref5131f9f0f9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8945e531f402c" /><Relationship Type="http://schemas.openxmlformats.org/officeDocument/2006/relationships/slide" Target="/ppt/slides/slide1.xml" Id="R6f413a9024d14abc" /><Relationship Type="http://schemas.openxmlformats.org/officeDocument/2006/relationships/slide" Target="/ppt/slides/slide2.xml" Id="R5b9811bc219344c6" /><Relationship Type="http://schemas.openxmlformats.org/officeDocument/2006/relationships/slide" Target="/ppt/slides/slide3.xml" Id="Rd4196e2f09ea4d80" /><Relationship Type="http://schemas.openxmlformats.org/officeDocument/2006/relationships/slide" Target="/ppt/slides/slide4.xml" Id="Rd2b7ed4a5c0c4a41" /><Relationship Type="http://schemas.openxmlformats.org/officeDocument/2006/relationships/slide" Target="/ppt/slides/slide5.xml" Id="R9e7fbb2fc7d14275" /><Relationship Type="http://schemas.openxmlformats.org/officeDocument/2006/relationships/slide" Target="/ppt/slides/slide6.xml" Id="Re16bf2b832fc4b31" /><Relationship Type="http://schemas.openxmlformats.org/officeDocument/2006/relationships/slide" Target="/ppt/slides/slide7.xml" Id="Ref5131f9f0f9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563aa89df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43074dda24318" /><Relationship Type="http://schemas.openxmlformats.org/officeDocument/2006/relationships/theme" Target="/ppt/slideMasters/theme/theme1.xml" Id="R7a3ca6098112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43074dda2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849fe54b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8be2cfa7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99464fb47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ee33db36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f7369f01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6d1f67c1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30a29f244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PARADIS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MASKINUTLEIE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MOGSTAD INGRID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TOM HARALD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922 715 440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MASKINUTLEIE AS</a:t>
            </a:r>
          </a:p>
        </p:txBody>
      </p:sp>
    </p:spTree>
  </p:cSld>
  <p:clrMapOvr>
    <a:masterClrMapping xmlns:a="http://schemas.openxmlformats.org/drawingml/2006/main"/>
  </p:clrMapOvr>
</p:sld>
</file>