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d3e10ff61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6f5bde6ec4ef2"/>
  </p:sldMasterIdLst>
  <p:sldIdLst>
    <p:sldId xmlns:r="http://schemas.openxmlformats.org/officeDocument/2006/relationships" id="256" r:id="Rec5545fef2dd4e09"/>
    <p:sldId xmlns:r="http://schemas.openxmlformats.org/officeDocument/2006/relationships" id="257" r:id="R85c84e2716364c11"/>
    <p:sldId xmlns:r="http://schemas.openxmlformats.org/officeDocument/2006/relationships" id="258" r:id="Rb380aeece5e44880"/>
    <p:sldId xmlns:r="http://schemas.openxmlformats.org/officeDocument/2006/relationships" id="259" r:id="R448e20c5e1904c87"/>
    <p:sldId xmlns:r="http://schemas.openxmlformats.org/officeDocument/2006/relationships" id="260" r:id="R6a14daca82cf4895"/>
    <p:sldId xmlns:r="http://schemas.openxmlformats.org/officeDocument/2006/relationships" id="261" r:id="Rc803605849c94a25"/>
    <p:sldId xmlns:r="http://schemas.openxmlformats.org/officeDocument/2006/relationships" id="262" r:id="R66d5522ebd2f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6f5bde6ec4ef2" /><Relationship Type="http://schemas.openxmlformats.org/officeDocument/2006/relationships/slide" Target="/ppt/slides/slide1.xml" Id="Rec5545fef2dd4e09" /><Relationship Type="http://schemas.openxmlformats.org/officeDocument/2006/relationships/slide" Target="/ppt/slides/slide2.xml" Id="R85c84e2716364c11" /><Relationship Type="http://schemas.openxmlformats.org/officeDocument/2006/relationships/slide" Target="/ppt/slides/slide3.xml" Id="Rb380aeece5e44880" /><Relationship Type="http://schemas.openxmlformats.org/officeDocument/2006/relationships/slide" Target="/ppt/slides/slide4.xml" Id="R448e20c5e1904c87" /><Relationship Type="http://schemas.openxmlformats.org/officeDocument/2006/relationships/slide" Target="/ppt/slides/slide5.xml" Id="R6a14daca82cf4895" /><Relationship Type="http://schemas.openxmlformats.org/officeDocument/2006/relationships/slide" Target="/ppt/slides/slide6.xml" Id="Rc803605849c94a25" /><Relationship Type="http://schemas.openxmlformats.org/officeDocument/2006/relationships/slide" Target="/ppt/slides/slide7.xml" Id="R66d5522ebd2f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5ca894f5b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9d65df204d42" /><Relationship Type="http://schemas.openxmlformats.org/officeDocument/2006/relationships/theme" Target="/ppt/slideMasters/theme/theme1.xml" Id="R78b7deaa3086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c9d65df20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357cc4d4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08312641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2d965002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e5472c8e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88e475e7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c02cc52b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0cab7dbaa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KAFOSS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6 960 026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KAMILLA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Lefsrødtoppen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KAFOSS AS</a:t>
            </a:r>
          </a:p>
        </p:txBody>
      </p:sp>
    </p:spTree>
  </p:cSld>
  <p:clrMapOvr>
    <a:masterClrMapping xmlns:a="http://schemas.openxmlformats.org/drawingml/2006/main"/>
  </p:clrMapOvr>
</p:sld>
</file>