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019732d26140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be6c5dc2b1426d"/>
  </p:sldMasterIdLst>
  <p:sldIdLst>
    <p:sldId xmlns:r="http://schemas.openxmlformats.org/officeDocument/2006/relationships" id="256" r:id="R03edc89c88324719"/>
    <p:sldId xmlns:r="http://schemas.openxmlformats.org/officeDocument/2006/relationships" id="257" r:id="Ra643e049118b4aa1"/>
    <p:sldId xmlns:r="http://schemas.openxmlformats.org/officeDocument/2006/relationships" id="258" r:id="R2b722dd10a384159"/>
    <p:sldId xmlns:r="http://schemas.openxmlformats.org/officeDocument/2006/relationships" id="259" r:id="Rd71fc95081cd4afc"/>
    <p:sldId xmlns:r="http://schemas.openxmlformats.org/officeDocument/2006/relationships" id="260" r:id="R6d91a2039667430a"/>
    <p:sldId xmlns:r="http://schemas.openxmlformats.org/officeDocument/2006/relationships" id="261" r:id="Rcee0419d796c45d7"/>
    <p:sldId xmlns:r="http://schemas.openxmlformats.org/officeDocument/2006/relationships" id="262" r:id="R9f20649e7ac04d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be6c5dc2b1426d" /><Relationship Type="http://schemas.openxmlformats.org/officeDocument/2006/relationships/slide" Target="/ppt/slides/slide1.xml" Id="R03edc89c88324719" /><Relationship Type="http://schemas.openxmlformats.org/officeDocument/2006/relationships/slide" Target="/ppt/slides/slide2.xml" Id="Ra643e049118b4aa1" /><Relationship Type="http://schemas.openxmlformats.org/officeDocument/2006/relationships/slide" Target="/ppt/slides/slide3.xml" Id="R2b722dd10a384159" /><Relationship Type="http://schemas.openxmlformats.org/officeDocument/2006/relationships/slide" Target="/ppt/slides/slide4.xml" Id="Rd71fc95081cd4afc" /><Relationship Type="http://schemas.openxmlformats.org/officeDocument/2006/relationships/slide" Target="/ppt/slides/slide5.xml" Id="R6d91a2039667430a" /><Relationship Type="http://schemas.openxmlformats.org/officeDocument/2006/relationships/slide" Target="/ppt/slides/slide6.xml" Id="Rcee0419d796c45d7" /><Relationship Type="http://schemas.openxmlformats.org/officeDocument/2006/relationships/slide" Target="/ppt/slides/slide7.xml" Id="R9f20649e7ac04d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bd5b3a381144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ea589bb9a4af5" /><Relationship Type="http://schemas.openxmlformats.org/officeDocument/2006/relationships/theme" Target="/ppt/slideMasters/theme/theme1.xml" Id="Rd7ace4a890cf45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5ea589bb9a4a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4af0275164e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a0e577d2b4d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6402c34bf48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8689d63764a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f84aae09b44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796854c3441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912c52ff541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BAF INVEST AS ble etablert [år] og holder til i Våle.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1 145 864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9 194 532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9 415 174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 BÅRD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Hengsrudkollen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3178 Våle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922 722 390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BAF INVEST AS</a:t>
            </a:r>
          </a:p>
        </p:txBody>
      </p:sp>
    </p:spTree>
  </p:cSld>
  <p:clrMapOvr>
    <a:masterClrMapping xmlns:a="http://schemas.openxmlformats.org/drawingml/2006/main"/>
  </p:clrMapOvr>
</p:sld>
</file>