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e0a1ebdc3747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9d81b82e584074"/>
  </p:sldMasterIdLst>
  <p:sldIdLst>
    <p:sldId xmlns:r="http://schemas.openxmlformats.org/officeDocument/2006/relationships" id="256" r:id="R65d0131e781f4b17"/>
    <p:sldId xmlns:r="http://schemas.openxmlformats.org/officeDocument/2006/relationships" id="257" r:id="R210c8b9b12f04a7c"/>
    <p:sldId xmlns:r="http://schemas.openxmlformats.org/officeDocument/2006/relationships" id="258" r:id="R41cfa2c541714a8a"/>
    <p:sldId xmlns:r="http://schemas.openxmlformats.org/officeDocument/2006/relationships" id="259" r:id="Rd3cc5bc1f8a74bce"/>
    <p:sldId xmlns:r="http://schemas.openxmlformats.org/officeDocument/2006/relationships" id="260" r:id="Rb0d06d34d1f34b51"/>
    <p:sldId xmlns:r="http://schemas.openxmlformats.org/officeDocument/2006/relationships" id="261" r:id="R75cbb6d5108e4060"/>
    <p:sldId xmlns:r="http://schemas.openxmlformats.org/officeDocument/2006/relationships" id="262" r:id="Rb6e5baa8a2544c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9d81b82e584074" /><Relationship Type="http://schemas.openxmlformats.org/officeDocument/2006/relationships/slide" Target="/ppt/slides/slide1.xml" Id="R65d0131e781f4b17" /><Relationship Type="http://schemas.openxmlformats.org/officeDocument/2006/relationships/slide" Target="/ppt/slides/slide2.xml" Id="R210c8b9b12f04a7c" /><Relationship Type="http://schemas.openxmlformats.org/officeDocument/2006/relationships/slide" Target="/ppt/slides/slide3.xml" Id="R41cfa2c541714a8a" /><Relationship Type="http://schemas.openxmlformats.org/officeDocument/2006/relationships/slide" Target="/ppt/slides/slide4.xml" Id="Rd3cc5bc1f8a74bce" /><Relationship Type="http://schemas.openxmlformats.org/officeDocument/2006/relationships/slide" Target="/ppt/slides/slide5.xml" Id="Rb0d06d34d1f34b51" /><Relationship Type="http://schemas.openxmlformats.org/officeDocument/2006/relationships/slide" Target="/ppt/slides/slide6.xml" Id="R75cbb6d5108e4060" /><Relationship Type="http://schemas.openxmlformats.org/officeDocument/2006/relationships/slide" Target="/ppt/slides/slide7.xml" Id="Rb6e5baa8a2544c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09040f078c4c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1ef77bb064f2e" /><Relationship Type="http://schemas.openxmlformats.org/officeDocument/2006/relationships/theme" Target="/ppt/slideMasters/theme/theme1.xml" Id="R77f2b0b5c1884e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b1ef77bb064f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a132c28d24c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b252322e048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c8118d1384d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ab99ac40e40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89b3904f44a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644a028d94e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c6493a24c4a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RFOSS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RFOSS INVEST AS ble etablert [år] og holder til i Andebu.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1 237 410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13 798 567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13 937 070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 RENATE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3158 Andebu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922 722 552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RFOSS INVEST AS</a:t>
            </a:r>
          </a:p>
        </p:txBody>
      </p:sp>
    </p:spTree>
  </p:cSld>
  <p:clrMapOvr>
    <a:masterClrMapping xmlns:a="http://schemas.openxmlformats.org/drawingml/2006/main"/>
  </p:clrMapOvr>
</p:sld>
</file>