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4ecee72b1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5aaf7603f4c0f"/>
  </p:sldMasterIdLst>
  <p:sldIdLst>
    <p:sldId xmlns:r="http://schemas.openxmlformats.org/officeDocument/2006/relationships" id="256" r:id="R2ebb29c9522b4192"/>
    <p:sldId xmlns:r="http://schemas.openxmlformats.org/officeDocument/2006/relationships" id="257" r:id="R6c7bffa449a64333"/>
    <p:sldId xmlns:r="http://schemas.openxmlformats.org/officeDocument/2006/relationships" id="258" r:id="R86c79e19f0bb416a"/>
    <p:sldId xmlns:r="http://schemas.openxmlformats.org/officeDocument/2006/relationships" id="259" r:id="R4f9bfa043dda400a"/>
    <p:sldId xmlns:r="http://schemas.openxmlformats.org/officeDocument/2006/relationships" id="260" r:id="R744b757981ba4659"/>
    <p:sldId xmlns:r="http://schemas.openxmlformats.org/officeDocument/2006/relationships" id="261" r:id="Re0ffd1648a3143cd"/>
    <p:sldId xmlns:r="http://schemas.openxmlformats.org/officeDocument/2006/relationships" id="262" r:id="Rb64d261dbd91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5aaf7603f4c0f" /><Relationship Type="http://schemas.openxmlformats.org/officeDocument/2006/relationships/slide" Target="/ppt/slides/slide1.xml" Id="R2ebb29c9522b4192" /><Relationship Type="http://schemas.openxmlformats.org/officeDocument/2006/relationships/slide" Target="/ppt/slides/slide2.xml" Id="R6c7bffa449a64333" /><Relationship Type="http://schemas.openxmlformats.org/officeDocument/2006/relationships/slide" Target="/ppt/slides/slide3.xml" Id="R86c79e19f0bb416a" /><Relationship Type="http://schemas.openxmlformats.org/officeDocument/2006/relationships/slide" Target="/ppt/slides/slide4.xml" Id="R4f9bfa043dda400a" /><Relationship Type="http://schemas.openxmlformats.org/officeDocument/2006/relationships/slide" Target="/ppt/slides/slide5.xml" Id="R744b757981ba4659" /><Relationship Type="http://schemas.openxmlformats.org/officeDocument/2006/relationships/slide" Target="/ppt/slides/slide6.xml" Id="Re0ffd1648a3143cd" /><Relationship Type="http://schemas.openxmlformats.org/officeDocument/2006/relationships/slide" Target="/ppt/slides/slide7.xml" Id="Rb64d261dbd91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8401c4d92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d15f8f5a4465" /><Relationship Type="http://schemas.openxmlformats.org/officeDocument/2006/relationships/theme" Target="/ppt/slideMasters/theme/theme1.xml" Id="Rc63cd80d7fdb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3d15f8f5a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f73e0be9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fe74b7ac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b487ea9f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ba758bec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dc050412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d4b39c58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fb2cd693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BBFOSS HOLDING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2 533 713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28 313 779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28 635 312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Opprannveien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BBFOSS HOLDING AS</a:t>
            </a:r>
          </a:p>
        </p:txBody>
      </p:sp>
    </p:spTree>
  </p:cSld>
  <p:clrMapOvr>
    <a:masterClrMapping xmlns:a="http://schemas.openxmlformats.org/drawingml/2006/main"/>
  </p:clrMapOvr>
</p:sld>
</file>