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7410b1fc8d4a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68b9316eaf405f"/>
  </p:sldMasterIdLst>
  <p:sldIdLst>
    <p:sldId xmlns:r="http://schemas.openxmlformats.org/officeDocument/2006/relationships" id="256" r:id="R69f89311b2da42b1"/>
    <p:sldId xmlns:r="http://schemas.openxmlformats.org/officeDocument/2006/relationships" id="257" r:id="R53194a8f9a234a88"/>
    <p:sldId xmlns:r="http://schemas.openxmlformats.org/officeDocument/2006/relationships" id="258" r:id="R906836f7322142d5"/>
    <p:sldId xmlns:r="http://schemas.openxmlformats.org/officeDocument/2006/relationships" id="259" r:id="Rd68bc45b05da43b4"/>
    <p:sldId xmlns:r="http://schemas.openxmlformats.org/officeDocument/2006/relationships" id="260" r:id="Rc5bca3b42b604c19"/>
    <p:sldId xmlns:r="http://schemas.openxmlformats.org/officeDocument/2006/relationships" id="261" r:id="R41608eb2ff584cbf"/>
    <p:sldId xmlns:r="http://schemas.openxmlformats.org/officeDocument/2006/relationships" id="262" r:id="R56e734325bfa49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8b9316eaf405f" /><Relationship Type="http://schemas.openxmlformats.org/officeDocument/2006/relationships/slide" Target="/ppt/slides/slide1.xml" Id="R69f89311b2da42b1" /><Relationship Type="http://schemas.openxmlformats.org/officeDocument/2006/relationships/slide" Target="/ppt/slides/slide2.xml" Id="R53194a8f9a234a88" /><Relationship Type="http://schemas.openxmlformats.org/officeDocument/2006/relationships/slide" Target="/ppt/slides/slide3.xml" Id="R906836f7322142d5" /><Relationship Type="http://schemas.openxmlformats.org/officeDocument/2006/relationships/slide" Target="/ppt/slides/slide4.xml" Id="Rd68bc45b05da43b4" /><Relationship Type="http://schemas.openxmlformats.org/officeDocument/2006/relationships/slide" Target="/ppt/slides/slide5.xml" Id="Rc5bca3b42b604c19" /><Relationship Type="http://schemas.openxmlformats.org/officeDocument/2006/relationships/slide" Target="/ppt/slides/slide6.xml" Id="R41608eb2ff584cbf" /><Relationship Type="http://schemas.openxmlformats.org/officeDocument/2006/relationships/slide" Target="/ppt/slides/slide7.xml" Id="R56e734325bfa49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e1907024754a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ef69cb7334512" /><Relationship Type="http://schemas.openxmlformats.org/officeDocument/2006/relationships/theme" Target="/ppt/slideMasters/theme/theme1.xml" Id="R02fd0e606df341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2ef69cb73345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0b428379b41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c718b1f764f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8bc4c023041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0a8af3c3344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7c7cd1ef643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87354563b47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837a0c40144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JANSSON &amp; LARSEN REGNSKAP SANDNES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JANSSON &amp; LARSEN REGNSKAP SANDNES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31 210 820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4 091 406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3 249 554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1 273 343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10 373 845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SANDNES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922 723 605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JANSSON &amp; LARSEN REGNSKAP SANDNES AS</a:t>
            </a:r>
          </a:p>
        </p:txBody>
      </p:sp>
    </p:spTree>
  </p:cSld>
  <p:clrMapOvr>
    <a:masterClrMapping xmlns:a="http://schemas.openxmlformats.org/drawingml/2006/main"/>
  </p:clrMapOvr>
</p:sld>
</file>