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afa450f09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69a1387ded46cb"/>
  </p:sldMasterIdLst>
  <p:sldIdLst>
    <p:sldId xmlns:r="http://schemas.openxmlformats.org/officeDocument/2006/relationships" id="256" r:id="R8b79a949d1b04d8a"/>
    <p:sldId xmlns:r="http://schemas.openxmlformats.org/officeDocument/2006/relationships" id="257" r:id="R2cf1039bc9d448aa"/>
    <p:sldId xmlns:r="http://schemas.openxmlformats.org/officeDocument/2006/relationships" id="258" r:id="R70b30140d31c463a"/>
    <p:sldId xmlns:r="http://schemas.openxmlformats.org/officeDocument/2006/relationships" id="259" r:id="Rc4f1d9ed5f844fa6"/>
    <p:sldId xmlns:r="http://schemas.openxmlformats.org/officeDocument/2006/relationships" id="260" r:id="R75082c788bf14e3e"/>
    <p:sldId xmlns:r="http://schemas.openxmlformats.org/officeDocument/2006/relationships" id="261" r:id="Rc53ea67c7dbe455e"/>
    <p:sldId xmlns:r="http://schemas.openxmlformats.org/officeDocument/2006/relationships" id="262" r:id="R458d4d889626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9a1387ded46cb" /><Relationship Type="http://schemas.openxmlformats.org/officeDocument/2006/relationships/slide" Target="/ppt/slides/slide1.xml" Id="R8b79a949d1b04d8a" /><Relationship Type="http://schemas.openxmlformats.org/officeDocument/2006/relationships/slide" Target="/ppt/slides/slide2.xml" Id="R2cf1039bc9d448aa" /><Relationship Type="http://schemas.openxmlformats.org/officeDocument/2006/relationships/slide" Target="/ppt/slides/slide3.xml" Id="R70b30140d31c463a" /><Relationship Type="http://schemas.openxmlformats.org/officeDocument/2006/relationships/slide" Target="/ppt/slides/slide4.xml" Id="Rc4f1d9ed5f844fa6" /><Relationship Type="http://schemas.openxmlformats.org/officeDocument/2006/relationships/slide" Target="/ppt/slides/slide5.xml" Id="R75082c788bf14e3e" /><Relationship Type="http://schemas.openxmlformats.org/officeDocument/2006/relationships/slide" Target="/ppt/slides/slide6.xml" Id="Rc53ea67c7dbe455e" /><Relationship Type="http://schemas.openxmlformats.org/officeDocument/2006/relationships/slide" Target="/ppt/slides/slide7.xml" Id="R458d4d889626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7827bb1d4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a0d1a2cc4093" /><Relationship Type="http://schemas.openxmlformats.org/officeDocument/2006/relationships/theme" Target="/ppt/slideMasters/theme/theme1.xml" Id="R12b7a4c99659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fa0d1a2cc40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22501cfec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07f30aa5241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2c4da3baf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aa2e03d2b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63a4003924a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88c87301245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8d41524f8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LYTIC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BREDVEI EIKENÆS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Kristian B. Eikenæs, Schønings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922 723 702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LYTIC AS</a:t>
            </a:r>
          </a:p>
        </p:txBody>
      </p:sp>
    </p:spTree>
  </p:cSld>
  <p:clrMapOvr>
    <a:masterClrMapping xmlns:a="http://schemas.openxmlformats.org/drawingml/2006/main"/>
  </p:clrMapOvr>
</p:sld>
</file>