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52e471a5a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762f048524fe1"/>
  </p:sldMasterIdLst>
  <p:sldIdLst>
    <p:sldId xmlns:r="http://schemas.openxmlformats.org/officeDocument/2006/relationships" id="256" r:id="R44e010d049bb4a79"/>
    <p:sldId xmlns:r="http://schemas.openxmlformats.org/officeDocument/2006/relationships" id="257" r:id="Rd5b28fb3251e4c61"/>
    <p:sldId xmlns:r="http://schemas.openxmlformats.org/officeDocument/2006/relationships" id="258" r:id="Rd829db4c9e964f43"/>
    <p:sldId xmlns:r="http://schemas.openxmlformats.org/officeDocument/2006/relationships" id="259" r:id="Rc561f0cab0e74d5b"/>
    <p:sldId xmlns:r="http://schemas.openxmlformats.org/officeDocument/2006/relationships" id="260" r:id="Re077f2431c8d4a33"/>
    <p:sldId xmlns:r="http://schemas.openxmlformats.org/officeDocument/2006/relationships" id="261" r:id="R449c899134cb45be"/>
    <p:sldId xmlns:r="http://schemas.openxmlformats.org/officeDocument/2006/relationships" id="262" r:id="R696713a1203d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762f048524fe1" /><Relationship Type="http://schemas.openxmlformats.org/officeDocument/2006/relationships/slide" Target="/ppt/slides/slide1.xml" Id="R44e010d049bb4a79" /><Relationship Type="http://schemas.openxmlformats.org/officeDocument/2006/relationships/slide" Target="/ppt/slides/slide2.xml" Id="Rd5b28fb3251e4c61" /><Relationship Type="http://schemas.openxmlformats.org/officeDocument/2006/relationships/slide" Target="/ppt/slides/slide3.xml" Id="Rd829db4c9e964f43" /><Relationship Type="http://schemas.openxmlformats.org/officeDocument/2006/relationships/slide" Target="/ppt/slides/slide4.xml" Id="Rc561f0cab0e74d5b" /><Relationship Type="http://schemas.openxmlformats.org/officeDocument/2006/relationships/slide" Target="/ppt/slides/slide5.xml" Id="Re077f2431c8d4a33" /><Relationship Type="http://schemas.openxmlformats.org/officeDocument/2006/relationships/slide" Target="/ppt/slides/slide6.xml" Id="R449c899134cb45be" /><Relationship Type="http://schemas.openxmlformats.org/officeDocument/2006/relationships/slide" Target="/ppt/slides/slide7.xml" Id="R696713a1203d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e375cf8da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a0e4b37e4094" /><Relationship Type="http://schemas.openxmlformats.org/officeDocument/2006/relationships/theme" Target="/ppt/slideMasters/theme/theme1.xml" Id="Re7cf1eab2332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5a0e4b37e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0afaae3fc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40c21daa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d7f4cd26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7d9587b7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4ac9d828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439711be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ee02774a5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N HOLDING AS ble etablert [år] og holder til i Figgjo.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NEVLAND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Kvednaholen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4332 Figgjo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922 735 166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N HOLDING AS</a:t>
            </a:r>
          </a:p>
        </p:txBody>
      </p:sp>
    </p:spTree>
  </p:cSld>
  <p:clrMapOvr>
    <a:masterClrMapping xmlns:a="http://schemas.openxmlformats.org/drawingml/2006/main"/>
  </p:clrMapOvr>
</p:sld>
</file>