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2276157d9046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e740cf3c314cb6"/>
  </p:sldMasterIdLst>
  <p:sldIdLst>
    <p:sldId xmlns:r="http://schemas.openxmlformats.org/officeDocument/2006/relationships" id="256" r:id="Rd541e12ee3ef4bdd"/>
    <p:sldId xmlns:r="http://schemas.openxmlformats.org/officeDocument/2006/relationships" id="257" r:id="R30a2a23654e14838"/>
    <p:sldId xmlns:r="http://schemas.openxmlformats.org/officeDocument/2006/relationships" id="258" r:id="Rc28958701756486c"/>
    <p:sldId xmlns:r="http://schemas.openxmlformats.org/officeDocument/2006/relationships" id="259" r:id="R059c98dcedd04426"/>
    <p:sldId xmlns:r="http://schemas.openxmlformats.org/officeDocument/2006/relationships" id="260" r:id="R50b076ec25ed42c0"/>
    <p:sldId xmlns:r="http://schemas.openxmlformats.org/officeDocument/2006/relationships" id="261" r:id="Rc32f8b17e50440d9"/>
    <p:sldId xmlns:r="http://schemas.openxmlformats.org/officeDocument/2006/relationships" id="262" r:id="R1eb3a678893b4c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e740cf3c314cb6" /><Relationship Type="http://schemas.openxmlformats.org/officeDocument/2006/relationships/slide" Target="/ppt/slides/slide1.xml" Id="Rd541e12ee3ef4bdd" /><Relationship Type="http://schemas.openxmlformats.org/officeDocument/2006/relationships/slide" Target="/ppt/slides/slide2.xml" Id="R30a2a23654e14838" /><Relationship Type="http://schemas.openxmlformats.org/officeDocument/2006/relationships/slide" Target="/ppt/slides/slide3.xml" Id="Rc28958701756486c" /><Relationship Type="http://schemas.openxmlformats.org/officeDocument/2006/relationships/slide" Target="/ppt/slides/slide4.xml" Id="R059c98dcedd04426" /><Relationship Type="http://schemas.openxmlformats.org/officeDocument/2006/relationships/slide" Target="/ppt/slides/slide5.xml" Id="R50b076ec25ed42c0" /><Relationship Type="http://schemas.openxmlformats.org/officeDocument/2006/relationships/slide" Target="/ppt/slides/slide6.xml" Id="Rc32f8b17e50440d9" /><Relationship Type="http://schemas.openxmlformats.org/officeDocument/2006/relationships/slide" Target="/ppt/slides/slide7.xml" Id="R1eb3a678893b4c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72a8bf923746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f691c78374749" /><Relationship Type="http://schemas.openxmlformats.org/officeDocument/2006/relationships/theme" Target="/ppt/slideMasters/theme/theme1.xml" Id="R79cb5496d85248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0f691c783747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c99bbeb3c41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a156f0fcc42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0732bc47b40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9c872729346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286929fd84f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c78051e1a4e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f0123c14e4a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KELLER GEOTEKNIKK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KELLER GEOTEKNIKK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KELLER GEOTEKNIKK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KELLER GEOTEKNIKK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KELLER GEOTEKNIKK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KELLER GEOTEKNIKK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794 680 980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−11 901 513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−21 067 173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60 795 136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372 385 280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KELLER GEOTEKNIKK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KELLER HOLDINGS LIMITED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KELLER GEOTEKNIKK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Hovfaret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96 71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info.no@keller.com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www.keller-geoteknikk.no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922 736 340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KELLER GEOTEKNIKK AS</a:t>
            </a:r>
          </a:p>
        </p:txBody>
      </p:sp>
    </p:spTree>
  </p:cSld>
  <p:clrMapOvr>
    <a:masterClrMapping xmlns:a="http://schemas.openxmlformats.org/drawingml/2006/main"/>
  </p:clrMapOvr>
</p:sld>
</file>