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05fb3e0eb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272a82ced49c8"/>
  </p:sldMasterIdLst>
  <p:sldIdLst>
    <p:sldId xmlns:r="http://schemas.openxmlformats.org/officeDocument/2006/relationships" id="256" r:id="Rb7b06101d160490e"/>
    <p:sldId xmlns:r="http://schemas.openxmlformats.org/officeDocument/2006/relationships" id="257" r:id="Rfbcb48ef47e6404d"/>
    <p:sldId xmlns:r="http://schemas.openxmlformats.org/officeDocument/2006/relationships" id="258" r:id="Rc2a72824322d4ea0"/>
    <p:sldId xmlns:r="http://schemas.openxmlformats.org/officeDocument/2006/relationships" id="259" r:id="R05cc005eb31e47e0"/>
    <p:sldId xmlns:r="http://schemas.openxmlformats.org/officeDocument/2006/relationships" id="260" r:id="R5ebd17734d4f40bb"/>
    <p:sldId xmlns:r="http://schemas.openxmlformats.org/officeDocument/2006/relationships" id="261" r:id="Rc6633bf1cdde45fa"/>
    <p:sldId xmlns:r="http://schemas.openxmlformats.org/officeDocument/2006/relationships" id="262" r:id="R0745a8c3806f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272a82ced49c8" /><Relationship Type="http://schemas.openxmlformats.org/officeDocument/2006/relationships/slide" Target="/ppt/slides/slide1.xml" Id="Rb7b06101d160490e" /><Relationship Type="http://schemas.openxmlformats.org/officeDocument/2006/relationships/slide" Target="/ppt/slides/slide2.xml" Id="Rfbcb48ef47e6404d" /><Relationship Type="http://schemas.openxmlformats.org/officeDocument/2006/relationships/slide" Target="/ppt/slides/slide3.xml" Id="Rc2a72824322d4ea0" /><Relationship Type="http://schemas.openxmlformats.org/officeDocument/2006/relationships/slide" Target="/ppt/slides/slide4.xml" Id="R05cc005eb31e47e0" /><Relationship Type="http://schemas.openxmlformats.org/officeDocument/2006/relationships/slide" Target="/ppt/slides/slide5.xml" Id="R5ebd17734d4f40bb" /><Relationship Type="http://schemas.openxmlformats.org/officeDocument/2006/relationships/slide" Target="/ppt/slides/slide6.xml" Id="Rc6633bf1cdde45fa" /><Relationship Type="http://schemas.openxmlformats.org/officeDocument/2006/relationships/slide" Target="/ppt/slides/slide7.xml" Id="R0745a8c3806f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5a3e4400e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dd752937d4e81" /><Relationship Type="http://schemas.openxmlformats.org/officeDocument/2006/relationships/theme" Target="/ppt/slideMasters/theme/theme1.xml" Id="R88f9d0cc1f83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dd752937d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913d14cc1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05ebeaff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2a13edbb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792ca01e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fab5f711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e1c2b0eb1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d31abba84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 BYGG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Myraskjenet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922 737 193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BYGG AS</a:t>
            </a:r>
          </a:p>
        </p:txBody>
      </p:sp>
    </p:spTree>
  </p:cSld>
  <p:clrMapOvr>
    <a:masterClrMapping xmlns:a="http://schemas.openxmlformats.org/drawingml/2006/main"/>
  </p:clrMapOvr>
</p:sld>
</file>